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56" r:id="rId8"/>
    <p:sldMasterId id="2147483768" r:id="rId9"/>
    <p:sldMasterId id="2147483852" r:id="rId10"/>
    <p:sldMasterId id="2147483864" r:id="rId11"/>
    <p:sldMasterId id="2147483876" r:id="rId12"/>
    <p:sldMasterId id="2147483888" r:id="rId13"/>
    <p:sldMasterId id="2147483900" r:id="rId14"/>
  </p:sldMasterIdLst>
  <p:notesMasterIdLst>
    <p:notesMasterId r:id="rId117"/>
  </p:notesMasterIdLst>
  <p:sldIdLst>
    <p:sldId id="265" r:id="rId15"/>
    <p:sldId id="460" r:id="rId16"/>
    <p:sldId id="461" r:id="rId17"/>
    <p:sldId id="462" r:id="rId18"/>
    <p:sldId id="463" r:id="rId19"/>
    <p:sldId id="270" r:id="rId20"/>
    <p:sldId id="271" r:id="rId21"/>
    <p:sldId id="272" r:id="rId22"/>
    <p:sldId id="273" r:id="rId23"/>
    <p:sldId id="371" r:id="rId24"/>
    <p:sldId id="372" r:id="rId25"/>
    <p:sldId id="373" r:id="rId26"/>
    <p:sldId id="277" r:id="rId27"/>
    <p:sldId id="278" r:id="rId28"/>
    <p:sldId id="258" r:id="rId29"/>
    <p:sldId id="368" r:id="rId30"/>
    <p:sldId id="369" r:id="rId31"/>
    <p:sldId id="279" r:id="rId32"/>
    <p:sldId id="280" r:id="rId33"/>
    <p:sldId id="281" r:id="rId34"/>
    <p:sldId id="370" r:id="rId35"/>
    <p:sldId id="260" r:id="rId36"/>
    <p:sldId id="282" r:id="rId37"/>
    <p:sldId id="331" r:id="rId38"/>
    <p:sldId id="332" r:id="rId39"/>
    <p:sldId id="333" r:id="rId40"/>
    <p:sldId id="334" r:id="rId41"/>
    <p:sldId id="335" r:id="rId42"/>
    <p:sldId id="261" r:id="rId43"/>
    <p:sldId id="283" r:id="rId44"/>
    <p:sldId id="338" r:id="rId45"/>
    <p:sldId id="374" r:id="rId46"/>
    <p:sldId id="375" r:id="rId47"/>
    <p:sldId id="376" r:id="rId48"/>
    <p:sldId id="377" r:id="rId49"/>
    <p:sldId id="378" r:id="rId50"/>
    <p:sldId id="379" r:id="rId51"/>
    <p:sldId id="288" r:id="rId52"/>
    <p:sldId id="289" r:id="rId53"/>
    <p:sldId id="290" r:id="rId54"/>
    <p:sldId id="291" r:id="rId55"/>
    <p:sldId id="292" r:id="rId56"/>
    <p:sldId id="293" r:id="rId57"/>
    <p:sldId id="294" r:id="rId58"/>
    <p:sldId id="295" r:id="rId59"/>
    <p:sldId id="296" r:id="rId60"/>
    <p:sldId id="297" r:id="rId61"/>
    <p:sldId id="405" r:id="rId62"/>
    <p:sldId id="406" r:id="rId63"/>
    <p:sldId id="407" r:id="rId64"/>
    <p:sldId id="408" r:id="rId65"/>
    <p:sldId id="409" r:id="rId66"/>
    <p:sldId id="410" r:id="rId67"/>
    <p:sldId id="411" r:id="rId68"/>
    <p:sldId id="412" r:id="rId69"/>
    <p:sldId id="413" r:id="rId70"/>
    <p:sldId id="414" r:id="rId71"/>
    <p:sldId id="415" r:id="rId72"/>
    <p:sldId id="416" r:id="rId73"/>
    <p:sldId id="417" r:id="rId74"/>
    <p:sldId id="418" r:id="rId75"/>
    <p:sldId id="419" r:id="rId76"/>
    <p:sldId id="420" r:id="rId77"/>
    <p:sldId id="421" r:id="rId78"/>
    <p:sldId id="422" r:id="rId79"/>
    <p:sldId id="423" r:id="rId80"/>
    <p:sldId id="424" r:id="rId81"/>
    <p:sldId id="425" r:id="rId82"/>
    <p:sldId id="426" r:id="rId83"/>
    <p:sldId id="427" r:id="rId84"/>
    <p:sldId id="428" r:id="rId85"/>
    <p:sldId id="429" r:id="rId86"/>
    <p:sldId id="430" r:id="rId87"/>
    <p:sldId id="431" r:id="rId88"/>
    <p:sldId id="432" r:id="rId89"/>
    <p:sldId id="433" r:id="rId90"/>
    <p:sldId id="434" r:id="rId91"/>
    <p:sldId id="435" r:id="rId92"/>
    <p:sldId id="436" r:id="rId93"/>
    <p:sldId id="437" r:id="rId94"/>
    <p:sldId id="438" r:id="rId95"/>
    <p:sldId id="439" r:id="rId96"/>
    <p:sldId id="440" r:id="rId97"/>
    <p:sldId id="441" r:id="rId98"/>
    <p:sldId id="442" r:id="rId99"/>
    <p:sldId id="443" r:id="rId100"/>
    <p:sldId id="444" r:id="rId101"/>
    <p:sldId id="445" r:id="rId102"/>
    <p:sldId id="446" r:id="rId103"/>
    <p:sldId id="447" r:id="rId104"/>
    <p:sldId id="448" r:id="rId105"/>
    <p:sldId id="449" r:id="rId106"/>
    <p:sldId id="450" r:id="rId107"/>
    <p:sldId id="451" r:id="rId108"/>
    <p:sldId id="452" r:id="rId109"/>
    <p:sldId id="453" r:id="rId110"/>
    <p:sldId id="454" r:id="rId111"/>
    <p:sldId id="455" r:id="rId112"/>
    <p:sldId id="456" r:id="rId113"/>
    <p:sldId id="457" r:id="rId114"/>
    <p:sldId id="458" r:id="rId115"/>
    <p:sldId id="459" r:id="rId1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26" y="-84"/>
      </p:cViewPr>
      <p:guideLst>
        <p:guide orient="horz" pos="2160"/>
        <p:guide pos="2880"/>
      </p:guideLst>
    </p:cSldViewPr>
  </p:slideViewPr>
  <p:notesTextViewPr>
    <p:cViewPr>
      <p:scale>
        <a:sx n="100" d="100"/>
        <a:sy n="100" d="100"/>
      </p:scale>
      <p:origin x="0" y="0"/>
    </p:cViewPr>
  </p:notesTextViewPr>
  <p:notesViewPr>
    <p:cSldViewPr>
      <p:cViewPr varScale="1">
        <p:scale>
          <a:sx n="80" d="100"/>
          <a:sy n="80" d="100"/>
        </p:scale>
        <p:origin x="-210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notesMaster" Target="notesMasters/notesMaster1.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99224F-FC12-4FD6-92DD-EBFDAE5CB1D1}" type="datetimeFigureOut">
              <a:rPr lang="it-IT" smtClean="0"/>
              <a:pPr/>
              <a:t>31/10/2013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63EAC5-F8DE-40A5-9E46-84D805AEE88E}" type="slidenum">
              <a:rPr lang="it-IT" smtClean="0"/>
              <a:pPr/>
              <a:t>‹N›</a:t>
            </a:fld>
            <a:endParaRPr lang="it-IT"/>
          </a:p>
        </p:txBody>
      </p:sp>
    </p:spTree>
    <p:extLst>
      <p:ext uri="{BB962C8B-B14F-4D97-AF65-F5344CB8AC3E}">
        <p14:creationId xmlns:p14="http://schemas.microsoft.com/office/powerpoint/2010/main" val="3231799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0763EAC5-F8DE-40A5-9E46-84D805AEE88E}" type="slidenum">
              <a:rPr lang="it-IT" smtClean="0"/>
              <a:pPr/>
              <a:t>20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7CAB1D2-7BA5-4517-8F0E-CE454D207916}"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E6A44BC-FA45-4F72-BCA4-F576A81F5F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827674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5692968-B728-47E1-9201-C384F46704CD}"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13BC066-81F5-4F1F-A1B2-88B41BBE388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78829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6299DB8-4870-49EE-A341-0677EFA2FD41}"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3F7A788-EDA2-4A42-B1F5-59F3FC431B8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24418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9782378-9197-4616-81DC-2A7137AD07BF}"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5C822B5-50FF-45B9-B261-4EA2C23BD39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250272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731CE6A-E7E5-49EF-8B49-E0CEC47ED57A}" type="datetimeFigureOut">
              <a:rPr lang="it-IT">
                <a:solidFill>
                  <a:prstClr val="black">
                    <a:tint val="75000"/>
                  </a:prstClr>
                </a:solidFill>
              </a:rPr>
              <a:pPr>
                <a:defRPr/>
              </a:pPr>
              <a:t>31/10/2013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2141821D-2EBD-42C3-8077-DAD9B88B998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3783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8468459-D6D3-4F39-A379-A754261C13CB}" type="datetimeFigureOut">
              <a:rPr lang="it-IT">
                <a:solidFill>
                  <a:prstClr val="black">
                    <a:tint val="75000"/>
                  </a:prstClr>
                </a:solidFill>
              </a:rPr>
              <a:pPr>
                <a:defRPr/>
              </a:pPr>
              <a:t>31/10/2013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4279E12C-8FFA-4252-9D32-95ACD270CB8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72789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4E70834-02F4-48BA-8DF3-FC5BD92156CF}" type="datetimeFigureOut">
              <a:rPr lang="it-IT">
                <a:solidFill>
                  <a:prstClr val="black">
                    <a:tint val="75000"/>
                  </a:prstClr>
                </a:solidFill>
              </a:rPr>
              <a:pPr>
                <a:defRPr/>
              </a:pPr>
              <a:t>31/10/2013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3E8CE3B7-C715-4255-BFE3-FD1D1F8AC84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83552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27755D5-5756-4E6C-9E43-3ADB13F6A7FE}"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41509B1-05F1-42B7-8DCE-8C6C544F4E5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355110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08E4842-078D-4F07-8F7A-3FF2C7CB8620}"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EACEEC1-D8D3-44EB-AC1F-4A94441AAE5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475335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DEFDB34-640A-4131-91FF-518D4AC0EBFE}"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A8BB61D-A861-462E-9FA9-E43F8CBA3A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8402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290C522-BBE0-43C0-81A3-059450C9FBFF}"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42585A7-7EA1-4FE9-A843-B73CA35E8DA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9497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1000A17-04E2-4F55-BBFD-13DE0AB64033}"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22073B8-B430-46D4-B936-53BE4F46AC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904038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8A846DC-5E18-4BCF-8423-4322E68AF204}"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2504314-C943-47D2-BDF7-B9B86EE121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225787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89C9823-91A3-4EFD-BCD1-DEED75C8437C}"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1D1B2E-91E7-4ADE-8686-5818B761546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327806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AFA8979-FD12-4227-9F5C-BBD8AFEBC227}"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3A0E343-6DCF-4AC1-838E-748E6510D83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887971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9428D5A-F6F2-4FB5-90C7-8F38BC164444}" type="datetimeFigureOut">
              <a:rPr lang="it-IT">
                <a:solidFill>
                  <a:prstClr val="black">
                    <a:tint val="75000"/>
                  </a:prstClr>
                </a:solidFill>
              </a:rPr>
              <a:pPr>
                <a:defRPr/>
              </a:pPr>
              <a:t>31/10/2013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CB2B827C-4D03-4492-9F3A-BEAEE3F8B2A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746071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9DB4D3A-2D05-46F5-B8FB-00D6FED690F0}" type="datetimeFigureOut">
              <a:rPr lang="it-IT">
                <a:solidFill>
                  <a:prstClr val="black">
                    <a:tint val="75000"/>
                  </a:prstClr>
                </a:solidFill>
              </a:rPr>
              <a:pPr>
                <a:defRPr/>
              </a:pPr>
              <a:t>31/10/2013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E5491860-2BD8-42E5-B10C-517969B8B64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16392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7EDE940-B23D-4B8C-8B40-4061F32C68C5}" type="datetimeFigureOut">
              <a:rPr lang="it-IT">
                <a:solidFill>
                  <a:prstClr val="black">
                    <a:tint val="75000"/>
                  </a:prstClr>
                </a:solidFill>
              </a:rPr>
              <a:pPr>
                <a:defRPr/>
              </a:pPr>
              <a:t>31/10/2013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E7F12045-4E61-4A6B-A94E-105E0456F46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391505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9EBEAFE-C251-4CEC-B2BF-0B8960B03318}"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3AA2A9B-D925-48EA-AB46-FC0090D7000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557854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6E3FA4F-BC7C-454C-A399-B8C966791F7A}"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D559B4C-EC44-4327-852B-E03B164F123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0128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B07500E-3EEC-4447-A63C-11E6F64E8D68}"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C5124F2-8C5C-47A5-9DC0-D347222D48D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980141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96E07B1-00F2-4525-969B-B26ACFB5E25D}"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5E81265-2E1A-4722-A689-B2B01D781C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874864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686677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903900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133593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914144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569273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008898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80723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9145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015695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343127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122964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6308828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4533902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2330471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4076877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31/10/2013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7614232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31/10/2013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21319618"/>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31/10/2013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655199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3619090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64910737"/>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9217739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1709349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B0DAA60-4569-4E29-BF42-D5B2C950985D}"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40585BF-41C5-4CF2-9C47-475CD01EC80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175924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373AF0-8FB6-4A6D-AC16-E106123A3BCE}"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1A0A702-E8B0-4A7F-9A20-DEB85B5EC9F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825472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88EBF93-2BAA-4FC2-94AD-A36EA4291466}"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9A8ED9C-AC7E-493D-AAAF-F1761C3126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624348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F71B464-0914-4221-8C9E-56DDD875C1EF}"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284D403-DBD7-4EAC-B180-8BFA76F3949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679756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6BFFD8B-76ED-45D7-89B0-7FA55FDE370F}" type="datetimeFigureOut">
              <a:rPr lang="it-IT">
                <a:solidFill>
                  <a:prstClr val="black">
                    <a:tint val="75000"/>
                  </a:prstClr>
                </a:solidFill>
              </a:rPr>
              <a:pPr>
                <a:defRPr/>
              </a:pPr>
              <a:t>31/10/2013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43D20C64-17A1-414F-972E-C4D18EE7C65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585690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0215693-0A14-4BFA-B6A8-65720AD6D7CC}" type="datetimeFigureOut">
              <a:rPr lang="it-IT">
                <a:solidFill>
                  <a:prstClr val="black">
                    <a:tint val="75000"/>
                  </a:prstClr>
                </a:solidFill>
              </a:rPr>
              <a:pPr>
                <a:defRPr/>
              </a:pPr>
              <a:t>31/10/2013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EFB6F32C-B1F6-4953-B078-1EBBE7BDA72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56637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6F97969-826F-4405-B131-8409B2151428}" type="datetimeFigureOut">
              <a:rPr lang="it-IT">
                <a:solidFill>
                  <a:prstClr val="black">
                    <a:tint val="75000"/>
                  </a:prstClr>
                </a:solidFill>
              </a:rPr>
              <a:pPr>
                <a:defRPr/>
              </a:pPr>
              <a:t>31/10/2013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7A9A1B8D-00AF-45F7-AA7B-D922684BBD1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648093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2D08475-E383-44C3-924C-D53E971AB282}"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9DAFE40-8619-4899-A447-11118068439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954490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C8F8D39-E88E-4B59-86A7-05446990F996}" type="datetimeFigureOut">
              <a:rPr lang="it-IT">
                <a:solidFill>
                  <a:prstClr val="black">
                    <a:tint val="75000"/>
                  </a:prstClr>
                </a:solidFill>
              </a:rPr>
              <a:pPr>
                <a:defRPr/>
              </a:pPr>
              <a:t>31/10/2013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4B0BCAC-FFC6-4FCF-8237-5759E94FCB9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326797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D58C6B8-DDC0-407A-BDD5-2F5249EC2819}"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5DA205C-04DF-474E-B74C-9A3D6C4F28E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367920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9F14CD6-92E2-45BC-8020-54C3D65C238D}"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F8BBC60-C48C-4523-8C73-148B392F856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80022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6E87A81-02DE-4EB0-B1E6-464C9891E54A}"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C15563-4886-4449-9C39-8CB41A0BBA9C}" type="slidenum">
              <a:rPr lang="it-IT" smtClean="0"/>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4468C5D6-72EF-4825-AB34-F8A0F592C223}" type="datetimeFigureOut">
              <a:rPr lang="it-IT"/>
              <a:pPr>
                <a:defRPr/>
              </a:pPr>
              <a:t>31/10/2013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42F26FF2-BDD0-4068-B58B-059121A09C92}"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D617224C-D382-4473-8D42-C11272E5C378}" type="datetimeFigureOut">
              <a:rPr lang="it-IT"/>
              <a:pPr>
                <a:defRPr/>
              </a:pPr>
              <a:t>31/10/2013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FA1E535F-642D-4B03-856D-9A4AE77BC84A}"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028"/>
          <p:cNvSpPr>
            <a:spLocks noGrp="1" noChangeArrowheads="1"/>
          </p:cNvSpPr>
          <p:nvPr>
            <p:ph type="dt" sz="half" idx="10"/>
          </p:nvPr>
        </p:nvSpPr>
        <p:spPr>
          <a:ln/>
        </p:spPr>
        <p:txBody>
          <a:bodyPr/>
          <a:lstStyle>
            <a:lvl1pPr>
              <a:defRPr/>
            </a:lvl1pPr>
          </a:lstStyle>
          <a:p>
            <a:pPr>
              <a:defRPr/>
            </a:pPr>
            <a:fld id="{0586711F-E8EC-4E7D-A2FF-1ECFECD4169F}" type="datetimeFigureOut">
              <a:rPr lang="it-IT"/>
              <a:pPr>
                <a:defRPr/>
              </a:pPr>
              <a:t>31/10/2013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14DAB865-D311-4571-A197-3E046F5E211E}"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028"/>
          <p:cNvSpPr>
            <a:spLocks noGrp="1" noChangeArrowheads="1"/>
          </p:cNvSpPr>
          <p:nvPr>
            <p:ph type="dt" sz="half" idx="10"/>
          </p:nvPr>
        </p:nvSpPr>
        <p:spPr>
          <a:ln/>
        </p:spPr>
        <p:txBody>
          <a:bodyPr/>
          <a:lstStyle>
            <a:lvl1pPr>
              <a:defRPr/>
            </a:lvl1pPr>
          </a:lstStyle>
          <a:p>
            <a:pPr>
              <a:defRPr/>
            </a:pPr>
            <a:fld id="{E473B5E0-B299-474B-A88B-C586C58DA596}" type="datetimeFigureOut">
              <a:rPr lang="it-IT"/>
              <a:pPr>
                <a:defRPr/>
              </a:pPr>
              <a:t>31/10/2013</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F6B8A4EA-1EDA-45A5-82F3-9AD6DF92DE36}"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028"/>
          <p:cNvSpPr>
            <a:spLocks noGrp="1" noChangeArrowheads="1"/>
          </p:cNvSpPr>
          <p:nvPr>
            <p:ph type="dt" sz="half" idx="10"/>
          </p:nvPr>
        </p:nvSpPr>
        <p:spPr>
          <a:ln/>
        </p:spPr>
        <p:txBody>
          <a:bodyPr/>
          <a:lstStyle>
            <a:lvl1pPr>
              <a:defRPr/>
            </a:lvl1pPr>
          </a:lstStyle>
          <a:p>
            <a:pPr>
              <a:defRPr/>
            </a:pPr>
            <a:fld id="{127CF975-9A70-4538-A542-D1BA3891DE2D}" type="datetimeFigureOut">
              <a:rPr lang="it-IT"/>
              <a:pPr>
                <a:defRPr/>
              </a:pPr>
              <a:t>31/10/2013</a:t>
            </a:fld>
            <a:endParaRPr lang="it-IT"/>
          </a:p>
        </p:txBody>
      </p:sp>
      <p:sp>
        <p:nvSpPr>
          <p:cNvPr id="8" name="Rectangle 1029"/>
          <p:cNvSpPr>
            <a:spLocks noGrp="1" noChangeArrowheads="1"/>
          </p:cNvSpPr>
          <p:nvPr>
            <p:ph type="ftr" sz="quarter" idx="11"/>
          </p:nvPr>
        </p:nvSpPr>
        <p:spPr>
          <a:ln/>
        </p:spPr>
        <p:txBody>
          <a:bodyPr/>
          <a:lstStyle>
            <a:lvl1pPr>
              <a:defRPr/>
            </a:lvl1pPr>
          </a:lstStyle>
          <a:p>
            <a:pPr>
              <a:defRPr/>
            </a:pPr>
            <a:endParaRPr lang="it-IT"/>
          </a:p>
        </p:txBody>
      </p:sp>
      <p:sp>
        <p:nvSpPr>
          <p:cNvPr id="9" name="Rectangle 1030"/>
          <p:cNvSpPr>
            <a:spLocks noGrp="1" noChangeArrowheads="1"/>
          </p:cNvSpPr>
          <p:nvPr>
            <p:ph type="sldNum" sz="quarter" idx="12"/>
          </p:nvPr>
        </p:nvSpPr>
        <p:spPr>
          <a:ln/>
        </p:spPr>
        <p:txBody>
          <a:bodyPr/>
          <a:lstStyle>
            <a:lvl1pPr>
              <a:defRPr/>
            </a:lvl1pPr>
          </a:lstStyle>
          <a:p>
            <a:pPr>
              <a:defRPr/>
            </a:pPr>
            <a:fld id="{B455BE8C-BCC4-4DC4-8A75-D42FBE22E98A}"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028"/>
          <p:cNvSpPr>
            <a:spLocks noGrp="1" noChangeArrowheads="1"/>
          </p:cNvSpPr>
          <p:nvPr>
            <p:ph type="dt" sz="half" idx="10"/>
          </p:nvPr>
        </p:nvSpPr>
        <p:spPr>
          <a:ln/>
        </p:spPr>
        <p:txBody>
          <a:bodyPr/>
          <a:lstStyle>
            <a:lvl1pPr>
              <a:defRPr/>
            </a:lvl1pPr>
          </a:lstStyle>
          <a:p>
            <a:pPr>
              <a:defRPr/>
            </a:pPr>
            <a:fld id="{C2A06716-A294-4DEE-BA8A-05C4F00B37A5}" type="datetimeFigureOut">
              <a:rPr lang="it-IT"/>
              <a:pPr>
                <a:defRPr/>
              </a:pPr>
              <a:t>31/10/2013</a:t>
            </a:fld>
            <a:endParaRPr lang="it-IT"/>
          </a:p>
        </p:txBody>
      </p:sp>
      <p:sp>
        <p:nvSpPr>
          <p:cNvPr id="4" name="Rectangle 1029"/>
          <p:cNvSpPr>
            <a:spLocks noGrp="1" noChangeArrowheads="1"/>
          </p:cNvSpPr>
          <p:nvPr>
            <p:ph type="ftr" sz="quarter" idx="11"/>
          </p:nvPr>
        </p:nvSpPr>
        <p:spPr>
          <a:ln/>
        </p:spPr>
        <p:txBody>
          <a:bodyPr/>
          <a:lstStyle>
            <a:lvl1pPr>
              <a:defRPr/>
            </a:lvl1pPr>
          </a:lstStyle>
          <a:p>
            <a:pPr>
              <a:defRPr/>
            </a:pPr>
            <a:endParaRPr lang="it-IT"/>
          </a:p>
        </p:txBody>
      </p:sp>
      <p:sp>
        <p:nvSpPr>
          <p:cNvPr id="5" name="Rectangle 1030"/>
          <p:cNvSpPr>
            <a:spLocks noGrp="1" noChangeArrowheads="1"/>
          </p:cNvSpPr>
          <p:nvPr>
            <p:ph type="sldNum" sz="quarter" idx="12"/>
          </p:nvPr>
        </p:nvSpPr>
        <p:spPr>
          <a:ln/>
        </p:spPr>
        <p:txBody>
          <a:bodyPr/>
          <a:lstStyle>
            <a:lvl1pPr>
              <a:defRPr/>
            </a:lvl1pPr>
          </a:lstStyle>
          <a:p>
            <a:pPr>
              <a:defRPr/>
            </a:pPr>
            <a:fld id="{E3A294A3-5970-4562-A9DE-F70E399B1AD2}"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A17F2375-9D3F-414D-9B00-3BC0E7434F84}" type="datetimeFigureOut">
              <a:rPr lang="it-IT"/>
              <a:pPr>
                <a:defRPr/>
              </a:pPr>
              <a:t>31/10/2013</a:t>
            </a:fld>
            <a:endParaRPr lang="it-IT"/>
          </a:p>
        </p:txBody>
      </p:sp>
      <p:sp>
        <p:nvSpPr>
          <p:cNvPr id="3" name="Rectangle 1029"/>
          <p:cNvSpPr>
            <a:spLocks noGrp="1" noChangeArrowheads="1"/>
          </p:cNvSpPr>
          <p:nvPr>
            <p:ph type="ftr" sz="quarter" idx="11"/>
          </p:nvPr>
        </p:nvSpPr>
        <p:spPr>
          <a:ln/>
        </p:spPr>
        <p:txBody>
          <a:bodyPr/>
          <a:lstStyle>
            <a:lvl1pPr>
              <a:defRPr/>
            </a:lvl1pPr>
          </a:lstStyle>
          <a:p>
            <a:pPr>
              <a:defRPr/>
            </a:pPr>
            <a:endParaRPr lang="it-IT"/>
          </a:p>
        </p:txBody>
      </p:sp>
      <p:sp>
        <p:nvSpPr>
          <p:cNvPr id="4" name="Rectangle 1030"/>
          <p:cNvSpPr>
            <a:spLocks noGrp="1" noChangeArrowheads="1"/>
          </p:cNvSpPr>
          <p:nvPr>
            <p:ph type="sldNum" sz="quarter" idx="12"/>
          </p:nvPr>
        </p:nvSpPr>
        <p:spPr>
          <a:ln/>
        </p:spPr>
        <p:txBody>
          <a:bodyPr/>
          <a:lstStyle>
            <a:lvl1pPr>
              <a:defRPr/>
            </a:lvl1pPr>
          </a:lstStyle>
          <a:p>
            <a:pPr>
              <a:defRPr/>
            </a:pPr>
            <a:fld id="{FC4DFED3-1A48-4143-8CC0-6D4B6E25D6FB}"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70F80446-5483-41DD-BCD9-C344F105D173}" type="datetimeFigureOut">
              <a:rPr lang="it-IT"/>
              <a:pPr>
                <a:defRPr/>
              </a:pPr>
              <a:t>31/10/2013</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465C3061-523F-4A0E-8C34-3F560B8A04E4}"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381E9077-32D9-4722-A599-ACF2229F109C}" type="datetimeFigureOut">
              <a:rPr lang="it-IT"/>
              <a:pPr>
                <a:defRPr/>
              </a:pPr>
              <a:t>31/10/2013</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63B9305F-6258-47D3-9D89-A048D2B4DCCC}"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5DE00512-75A6-438F-AD4D-DEE3F533975D}" type="datetimeFigureOut">
              <a:rPr lang="it-IT"/>
              <a:pPr>
                <a:defRPr/>
              </a:pPr>
              <a:t>31/10/2013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AE0E14BA-03B2-440C-8EB6-7522D97A6A18}"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224834AE-10D0-4EFD-8A14-F43B0B7C0448}" type="datetimeFigureOut">
              <a:rPr lang="it-IT"/>
              <a:pPr>
                <a:defRPr/>
              </a:pPr>
              <a:t>31/10/2013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A03F2718-325D-4C4B-87C4-DDD95CA818E7}"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6D79184C-781A-425C-B112-3A2CFBAFAE3E}" type="slidenum">
              <a:rPr lang="it-IT"/>
              <a:pPr>
                <a:defRPr/>
              </a:pPr>
              <a:t>‹N›</a:t>
            </a:fld>
            <a:endParaRPr lang="it-IT"/>
          </a:p>
        </p:txBody>
      </p:sp>
    </p:spTree>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52228AB2-5E7C-430A-A5F4-73D4F3DBAFFD}" type="slidenum">
              <a:rPr lang="it-IT"/>
              <a:pPr>
                <a:defRPr/>
              </a:pPr>
              <a:t>‹N›</a:t>
            </a:fld>
            <a:endParaRPr lang="it-IT"/>
          </a:p>
        </p:txBody>
      </p:sp>
    </p:spTree>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481E733D-D2F9-4E09-893C-F6F8B899AFAD}" type="slidenum">
              <a:rPr lang="it-IT"/>
              <a:pPr>
                <a:defRPr/>
              </a:pPr>
              <a:t>‹N›</a:t>
            </a:fld>
            <a:endParaRPr lang="it-IT"/>
          </a:p>
        </p:txBody>
      </p:sp>
    </p:spTree>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8C8288AD-FA15-4591-B852-2053DF5A0787}" type="slidenum">
              <a:rPr lang="it-IT"/>
              <a:pPr>
                <a:defRPr/>
              </a:pPr>
              <a:t>‹N›</a:t>
            </a:fld>
            <a:endParaRPr lang="it-IT"/>
          </a:p>
        </p:txBody>
      </p:sp>
    </p:spTree>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pPr>
              <a:defRPr/>
            </a:pPr>
            <a:fld id="{CD6CBFE8-E452-4045-89A8-D15C432A7231}" type="slidenum">
              <a:rPr lang="it-IT"/>
              <a:pPr>
                <a:defRPr/>
              </a:pPr>
              <a:t>‹N›</a:t>
            </a:fld>
            <a:endParaRPr lang="it-IT"/>
          </a:p>
        </p:txBody>
      </p:sp>
    </p:spTree>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it-IT"/>
          </a:p>
        </p:txBody>
      </p:sp>
      <p:sp>
        <p:nvSpPr>
          <p:cNvPr id="4" name="Rectangle 5"/>
          <p:cNvSpPr>
            <a:spLocks noGrp="1" noChangeArrowheads="1"/>
          </p:cNvSpPr>
          <p:nvPr>
            <p:ph type="ftr" sz="quarter" idx="11"/>
          </p:nvPr>
        </p:nvSpPr>
        <p:spPr/>
        <p:txBody>
          <a:bodyPr/>
          <a:lstStyle>
            <a:lvl1pPr>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pPr>
              <a:defRPr/>
            </a:pPr>
            <a:fld id="{1DFBB0BE-E96E-40A8-B187-D74877A103FB}" type="slidenum">
              <a:rPr lang="it-IT"/>
              <a:pPr>
                <a:defRPr/>
              </a:pPr>
              <a:t>‹N›</a:t>
            </a:fld>
            <a:endParaRPr lang="it-IT"/>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p>
        </p:txBody>
      </p:sp>
      <p:sp>
        <p:nvSpPr>
          <p:cNvPr id="3" name="Rectangle 5"/>
          <p:cNvSpPr>
            <a:spLocks noGrp="1" noChangeArrowheads="1"/>
          </p:cNvSpPr>
          <p:nvPr>
            <p:ph type="ftr" sz="quarter" idx="11"/>
          </p:nvPr>
        </p:nvSpPr>
        <p:spPr/>
        <p:txBody>
          <a:bodyPr/>
          <a:lstStyle>
            <a:lvl1pPr>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vl1pPr>
          </a:lstStyle>
          <a:p>
            <a:pPr>
              <a:defRPr/>
            </a:pPr>
            <a:fld id="{1429D0C0-6E08-49CD-B7A3-FFE1BF861D8E}" type="slidenum">
              <a:rPr lang="it-IT"/>
              <a:pPr>
                <a:defRPr/>
              </a:pPr>
              <a:t>‹N›</a:t>
            </a:fld>
            <a:endParaRPr lang="it-IT"/>
          </a:p>
        </p:txBody>
      </p:sp>
    </p:spTree>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71DC0C83-E74A-459B-BCAD-DB2647FE317C}" type="slidenum">
              <a:rPr lang="it-IT"/>
              <a:pPr>
                <a:defRPr/>
              </a:pPr>
              <a:t>‹N›</a:t>
            </a:fld>
            <a:endParaRPr lang="it-IT"/>
          </a:p>
        </p:txBody>
      </p:sp>
    </p:spTree>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DC79E7E0-7302-4EDE-BB48-BBBC9139A427}" type="slidenum">
              <a:rPr lang="it-IT"/>
              <a:pPr>
                <a:defRPr/>
              </a:pPr>
              <a:t>‹N›</a:t>
            </a:fld>
            <a:endParaRPr lang="it-IT"/>
          </a:p>
        </p:txBody>
      </p:sp>
    </p:spTree>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DCEA92F2-7FEF-4F76-9449-AEAD02C90CE4}" type="slidenum">
              <a:rPr lang="it-IT"/>
              <a:pPr>
                <a:defRPr/>
              </a:pPr>
              <a:t>‹N›</a:t>
            </a:fld>
            <a:endParaRPr lang="it-IT"/>
          </a:p>
        </p:txBody>
      </p:sp>
    </p:spTree>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BCCD26F1-1C18-4262-8791-1A814803E45E}" type="slidenum">
              <a:rPr lang="it-IT"/>
              <a:pPr>
                <a:defRPr/>
              </a:pPr>
              <a:t>‹N›</a:t>
            </a:fld>
            <a:endParaRPr lang="it-IT"/>
          </a:p>
        </p:txBody>
      </p:sp>
    </p:spTree>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15932E4-C6FB-4C07-80D8-7BB80A5C16B7}"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1DF505-3786-4659-9476-CDA6C81F5132}"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22A8A20-E95B-4315-AFC5-2673EC6AF002}"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3970CCB-9D04-458A-B44D-4BC09F071151}"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D031B67-338B-4652-BA78-6089D409260F}"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5126EBF-FCC9-405F-9DBC-E59BA6C7EAC8}"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2D27F58-2E5D-4C00-85E1-59CB06E61088}" type="datetimeFigureOut">
              <a:rPr lang="it-IT"/>
              <a:pPr>
                <a:defRPr/>
              </a:pPr>
              <a:t>31/10/2013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438733A-8A18-48F1-B4F8-96E35D373123}"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35D397B-AC49-48CB-8687-2E09ABC4FA5F}" type="datetimeFigureOut">
              <a:rPr lang="it-IT"/>
              <a:pPr>
                <a:defRPr/>
              </a:pPr>
              <a:t>31/10/2013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3A2C5EA-7BCE-4E96-8714-F58F7B8C701E}"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62EAACC-C3A9-4E61-A12F-E71D084762E3}" type="datetimeFigureOut">
              <a:rPr lang="it-IT"/>
              <a:pPr>
                <a:defRPr/>
              </a:pPr>
              <a:t>31/10/2013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FA00F11-1F9F-4E3F-B433-595A9792D409}"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502F4AD-8D45-410E-80B0-49320E5BE2D1}" type="datetimeFigureOut">
              <a:rPr lang="it-IT"/>
              <a:pPr>
                <a:defRPr/>
              </a:pPr>
              <a:t>31/10/2013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2CD763F-9275-4300-A430-F6D1D160AA81}"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74BDBD1-1309-4618-A24D-4EDBF21D35A6}" type="datetimeFigureOut">
              <a:rPr lang="it-IT"/>
              <a:pPr>
                <a:defRPr/>
              </a:pPr>
              <a:t>31/10/2013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AC1D988-304A-4EDE-892B-ABBEEA468617}"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2854FDE-7FD7-45F0-BFD6-46DB723BE154}" type="datetimeFigureOut">
              <a:rPr lang="it-IT"/>
              <a:pPr>
                <a:defRPr/>
              </a:pPr>
              <a:t>31/10/2013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8B0988E-5A27-404E-9B93-DC92E569CEC6}"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85A2244-EFAC-4042-8B0F-60F494770B93}"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E2A2EE5-28D2-4C22-80FE-720ECA3FB270}"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CF6EFC8-A61D-4318-9331-A3FF4EAF77F6}"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96D9913-8C65-464C-9F2B-8D73DEBA4014}"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87DE791-48AC-4789-9BB3-DF188523D51D}" type="slidenum">
              <a:rPr lang="ca-ES"/>
              <a:pPr>
                <a:defRPr/>
              </a:pPr>
              <a:t>‹N›</a:t>
            </a:fld>
            <a:endParaRPr lang="ca-E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317AE3F-F1C5-4481-8DEB-DAB31F4FE4BE}" type="slidenum">
              <a:rPr lang="ca-ES"/>
              <a:pPr>
                <a:defRPr/>
              </a:pPr>
              <a:t>‹N›</a:t>
            </a:fld>
            <a:endParaRPr lang="ca-E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4B70F63-B7F8-442A-87F8-32B2CEA0ED27}" type="slidenum">
              <a:rPr lang="ca-ES"/>
              <a:pPr>
                <a:defRPr/>
              </a:pPr>
              <a:t>‹N›</a:t>
            </a:fld>
            <a:endParaRPr lang="ca-E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0E8117E-0087-46FD-9F11-71B591D3705F}" type="slidenum">
              <a:rPr lang="ca-ES"/>
              <a:pPr>
                <a:defRPr/>
              </a:pPr>
              <a:t>‹N›</a:t>
            </a:fld>
            <a:endParaRPr lang="ca-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AC0FB0E4-19C1-4ACE-A00F-FA2FF5748C70}" type="slidenum">
              <a:rPr lang="ca-ES"/>
              <a:pPr>
                <a:defRPr/>
              </a:pPr>
              <a:t>‹N›</a:t>
            </a:fld>
            <a:endParaRPr lang="ca-E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E356B397-D4BB-4AB4-BF58-4CC8533AC1E3}" type="slidenum">
              <a:rPr lang="ca-ES"/>
              <a:pPr>
                <a:defRPr/>
              </a:pPr>
              <a:t>‹N›</a:t>
            </a:fld>
            <a:endParaRPr lang="ca-E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576CB53F-7F1D-4684-8110-1727B405F013}" type="slidenum">
              <a:rPr lang="ca-ES"/>
              <a:pPr>
                <a:defRPr/>
              </a:pPr>
              <a:t>‹N›</a:t>
            </a:fld>
            <a:endParaRPr lang="ca-E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39AF440-68E8-4E15-8A6A-E86484216E32}" type="slidenum">
              <a:rPr lang="ca-ES"/>
              <a:pPr>
                <a:defRPr/>
              </a:pPr>
              <a:t>‹N›</a:t>
            </a:fld>
            <a:endParaRPr lang="ca-E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B3FC5FB-FC8F-45F5-90F2-B6813C7834AF}" type="slidenum">
              <a:rPr lang="ca-ES"/>
              <a:pPr>
                <a:defRPr/>
              </a:pPr>
              <a:t>‹N›</a:t>
            </a:fld>
            <a:endParaRPr lang="ca-E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8AEF40E-A949-4FBF-98DC-19DA3E842B44}" type="slidenum">
              <a:rPr lang="ca-ES"/>
              <a:pPr>
                <a:defRPr/>
              </a:pPr>
              <a:t>‹N›</a:t>
            </a:fld>
            <a:endParaRPr lang="ca-E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62A3C59-2DFB-4870-9846-E758B9FF55B0}" type="slidenum">
              <a:rPr lang="ca-ES"/>
              <a:pPr>
                <a:defRPr/>
              </a:pPr>
              <a:t>‹N›</a:t>
            </a:fld>
            <a:endParaRPr lang="ca-E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89596CDB-C74A-4516-B133-7211F5BEFD56}" type="slidenum">
              <a:rPr lang="it-IT"/>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0D8D02E2-0942-4733-8A4D-27D7DBB317EB}" type="slidenum">
              <a:rPr lang="it-IT"/>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969FC5F3-FDFD-4DE1-9F22-2B283505A71A}"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9977A90C-5A8C-4418-B55B-F92F3D82A8CF}" type="slidenum">
              <a:rPr lang="it-IT"/>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C52AE71A-98A1-4F19-90CC-3FB2C27ED52A}" type="slidenum">
              <a:rPr lang="it-IT"/>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85B32240-C018-40E7-8B67-2F2FB9B74CD5}" type="slidenum">
              <a:rPr lang="it-IT"/>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2F8AC046-F339-43A0-BD69-3CFC589F466B}" type="slidenum">
              <a:rPr lang="it-IT"/>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B1335487-1B84-4FFD-B39B-9125744B8949}" type="slidenum">
              <a:rPr lang="it-IT"/>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94316D13-7733-40E7-9F0A-4F644A6EB8C2}" type="slidenum">
              <a:rPr lang="it-IT"/>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87D03FBA-3936-4DC1-95A6-D85BA66C60F4}" type="slidenum">
              <a:rPr lang="it-IT"/>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0B03C004-F70C-45C4-AC56-377D549F56AC}" type="slidenum">
              <a:rPr lang="it-IT"/>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BD0B697-34D6-4A08-8385-216CFE453364}"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5A73FD-2278-4C54-B364-73039AC16F9B}"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61BBEA-203D-4363-9C85-7600CC074AEF}"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818F33-5A9A-4633-BB81-D70284520581}"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6F60BBB-AF5B-49C9-8AEB-AEF49FEDDC00}"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DB7C52F-AC52-4E14-B57E-FF61BC149D4B}"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CBBC8A6-C7BD-48ED-ADDB-A706A45ECE45}" type="datetimeFigureOut">
              <a:rPr lang="it-IT"/>
              <a:pPr>
                <a:defRPr/>
              </a:pPr>
              <a:t>31/10/2013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ACA0AD1-6745-4524-A2EA-2399C312FEC3}"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A7A18A5-4E41-477D-96BA-BA1561E83BEF}" type="datetimeFigureOut">
              <a:rPr lang="it-IT"/>
              <a:pPr>
                <a:defRPr/>
              </a:pPr>
              <a:t>31/10/2013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5D8263B-3903-4FD0-91C8-B45AD9AE80CE}"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3454A5E-7E66-4AE6-9636-570498B6055D}" type="datetimeFigureOut">
              <a:rPr lang="it-IT"/>
              <a:pPr>
                <a:defRPr/>
              </a:pPr>
              <a:t>31/10/2013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039D532-8594-4C0D-BF2E-AF355B1A0A8A}"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CDEF22D-2213-4630-A5D6-1C0C917B3C2D}" type="datetimeFigureOut">
              <a:rPr lang="it-IT"/>
              <a:pPr>
                <a:defRPr/>
              </a:pPr>
              <a:t>31/10/2013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0E46B4B-0B61-481A-B0B4-74FD9D02B16A}"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C9932C-9E50-44E1-8983-9E73A3D2E83C}" type="datetimeFigureOut">
              <a:rPr lang="it-IT"/>
              <a:pPr>
                <a:defRPr/>
              </a:pPr>
              <a:t>31/10/2013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48F9D1-B0C1-4D6C-A640-5A5DD6E78ADF}"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78038FE-9600-4B62-8D60-EA34BED3ECE1}" type="datetimeFigureOut">
              <a:rPr lang="it-IT"/>
              <a:pPr>
                <a:defRPr/>
              </a:pPr>
              <a:t>31/10/2013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BFC93F4-5483-48D7-943A-EFBC9460FCD6}"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D47263-BD2E-439D-BA7C-CFB0C04914B6}"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AC663A4-38D4-4246-BB86-F149892AD384}"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655792D-45D5-4F53-8751-53E9FFA514B1}"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9EBC92-95FB-4CBC-9FC3-A2650D5B11C7}"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BDC71E9-242A-4320-813C-E0290F9803D4}"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A647AD1-33FF-44A7-8EB8-D39EAC6BCC18}"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E2DFCD-E19A-4272-BACE-E60F2CA36FFD}" type="datetimeFigureOut">
              <a:rPr lang="it-IT" smtClean="0"/>
              <a:pPr/>
              <a:t>31/10/2013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AC4E05-1890-4812-9BCF-9CA79708D946}" type="slidenum">
              <a:rPr lang="it-IT" smtClean="0"/>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F87D9E-E311-41BA-9498-4CDE2C9F2454}"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E99F96-2C3E-43F4-A482-D7F18247D802}"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1D5969B-B071-4C44-9265-0A588D75473A}"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DC3720B-024D-497C-8188-A8CCD1E222E4}"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423132F-0FCA-417C-AD93-072EF74AB16C}" type="datetimeFigureOut">
              <a:rPr lang="it-IT"/>
              <a:pPr>
                <a:defRPr/>
              </a:pPr>
              <a:t>31/10/2013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7F0FD0D-F62D-45CB-AB70-6CC56E066D8D}"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89A9ABE-CA9B-42A1-9A61-351FB81A26C6}" type="datetimeFigureOut">
              <a:rPr lang="it-IT"/>
              <a:pPr>
                <a:defRPr/>
              </a:pPr>
              <a:t>31/10/2013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2A5C7D1-3EF0-41DE-B6BE-54B89823AF2B}"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7B9ACA4-B571-4411-823B-C9A89AB03521}" type="datetimeFigureOut">
              <a:rPr lang="it-IT"/>
              <a:pPr>
                <a:defRPr/>
              </a:pPr>
              <a:t>31/10/2013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B77FD16-B181-4DEB-8D0F-B7697E9DD3E4}"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78C3795-6C57-442E-AE70-DAB14B3C0070}" type="datetimeFigureOut">
              <a:rPr lang="it-IT"/>
              <a:pPr>
                <a:defRPr/>
              </a:pPr>
              <a:t>31/10/2013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F5CC90F-43BF-4FCB-B170-44CFAD7DE50B}"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3EA8822-CEC4-4833-8053-541DD5094765}" type="datetimeFigureOut">
              <a:rPr lang="it-IT"/>
              <a:pPr>
                <a:defRPr/>
              </a:pPr>
              <a:t>31/10/2013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4CBC8AA-B7DE-4975-A1EC-FB7411AFAC51}"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FBE2BAB-255A-4238-9CD9-5307005C9045}" type="datetimeFigureOut">
              <a:rPr lang="it-IT"/>
              <a:pPr>
                <a:defRPr/>
              </a:pPr>
              <a:t>31/10/2013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F990A6D-D25F-424C-87DD-4BE525C036C2}"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62EBD29-5F29-415E-837F-7C7A860D165E}"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9A7BA38-0D9E-4489-915F-7DFF7868221E}"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5091087-B105-4E4B-AD4C-5909801C3E6A}" type="datetimeFigureOut">
              <a:rPr lang="it-IT"/>
              <a:pPr>
                <a:defRPr/>
              </a:pPr>
              <a:t>31/10/2013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5B9E8F-7259-45AE-A65E-6EB676465486}"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2DFCD-E19A-4272-BACE-E60F2CA36FFD}" type="datetimeFigureOut">
              <a:rPr lang="it-IT" smtClean="0"/>
              <a:pPr/>
              <a:t>31/10/2013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AC4E05-1890-4812-9BCF-9CA79708D946}"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741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1D49E435-6C09-44FF-9FAA-9EC66A22CA37}"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7DDD2D81-87BC-4CA2-AB15-560984627F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8222065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fontAlgn="base">
              <a:spcBef>
                <a:spcPct val="0"/>
              </a:spcBef>
              <a:spcAft>
                <a:spcPct val="0"/>
              </a:spcAft>
              <a:defRPr/>
            </a:pPr>
            <a:fld id="{A87E0F93-4C28-4BB4-B691-423E6E713EE8}" type="datetimeFigureOut">
              <a:rPr lang="it-IT">
                <a:solidFill>
                  <a:prstClr val="black">
                    <a:tint val="75000"/>
                  </a:prstClr>
                </a:solidFill>
              </a:rPr>
              <a:pPr fontAlgn="base">
                <a:spcBef>
                  <a:spcPct val="0"/>
                </a:spcBef>
                <a:spcAft>
                  <a:spcPct val="0"/>
                </a:spcAft>
                <a:defRPr/>
              </a:pPr>
              <a:t>31/10/2013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fontAlgn="base">
              <a:spcBef>
                <a:spcPct val="0"/>
              </a:spcBef>
              <a:spcAft>
                <a:spcPct val="0"/>
              </a:spcAft>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fontAlgn="base">
              <a:spcBef>
                <a:spcPct val="0"/>
              </a:spcBef>
              <a:spcAft>
                <a:spcPct val="0"/>
              </a:spcAft>
              <a:defRPr/>
            </a:pPr>
            <a:fld id="{E1CE63EB-5FD2-477D-9C62-1EFB34C12C08}" type="slidenum">
              <a:rPr lang="it-IT">
                <a:solidFill>
                  <a:prstClr val="black">
                    <a:tint val="75000"/>
                  </a:prstClr>
                </a:solidFill>
              </a:rPr>
              <a:pPr fontAlgn="base">
                <a:spcBef>
                  <a:spcPct val="0"/>
                </a:spcBef>
                <a:spcAft>
                  <a:spcPct val="0"/>
                </a:spcAft>
                <a:defRPr/>
              </a:pPr>
              <a:t>‹N›</a:t>
            </a:fld>
            <a:endParaRPr lang="it-IT">
              <a:solidFill>
                <a:prstClr val="black">
                  <a:tint val="75000"/>
                </a:prstClr>
              </a:solidFill>
            </a:endParaRPr>
          </a:p>
        </p:txBody>
      </p:sp>
    </p:spTree>
    <p:extLst>
      <p:ext uri="{BB962C8B-B14F-4D97-AF65-F5344CB8AC3E}">
        <p14:creationId xmlns:p14="http://schemas.microsoft.com/office/powerpoint/2010/main" val="416985731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8C5A7-75CD-493B-AFE1-DE18415B43DE}" type="datetimeFigureOut">
              <a:rPr lang="it-IT" smtClean="0">
                <a:solidFill>
                  <a:prstClr val="black">
                    <a:tint val="75000"/>
                  </a:prstClr>
                </a:solidFill>
              </a:rPr>
              <a:pPr/>
              <a:t>31/10/2013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87BCB-C47A-4A8D-B94E-9D3F67F0C4A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776821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fontAlgn="base">
              <a:spcBef>
                <a:spcPct val="0"/>
              </a:spcBef>
              <a:spcAft>
                <a:spcPct val="0"/>
              </a:spcAft>
              <a:defRPr/>
            </a:pPr>
            <a:fld id="{823D73CE-AEB0-49A0-AA83-20B471DDF9BD}" type="datetimeFigureOut">
              <a:rPr lang="it-IT">
                <a:solidFill>
                  <a:prstClr val="black">
                    <a:tint val="75000"/>
                  </a:prstClr>
                </a:solidFill>
              </a:rPr>
              <a:pPr fontAlgn="base">
                <a:spcBef>
                  <a:spcPct val="0"/>
                </a:spcBef>
                <a:spcAft>
                  <a:spcPct val="0"/>
                </a:spcAft>
                <a:defRPr/>
              </a:pPr>
              <a:t>31/10/2013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fontAlgn="base">
              <a:spcBef>
                <a:spcPct val="0"/>
              </a:spcBef>
              <a:spcAft>
                <a:spcPct val="0"/>
              </a:spcAft>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fontAlgn="base">
              <a:spcBef>
                <a:spcPct val="0"/>
              </a:spcBef>
              <a:spcAft>
                <a:spcPct val="0"/>
              </a:spcAft>
              <a:defRPr/>
            </a:pPr>
            <a:fld id="{B122E0C1-9610-4296-9F57-74E7774B4DAB}" type="slidenum">
              <a:rPr lang="it-IT">
                <a:solidFill>
                  <a:prstClr val="black">
                    <a:tint val="75000"/>
                  </a:prstClr>
                </a:solidFill>
              </a:rPr>
              <a:pPr fontAlgn="base">
                <a:spcBef>
                  <a:spcPct val="0"/>
                </a:spcBef>
                <a:spcAft>
                  <a:spcPct val="0"/>
                </a:spcAft>
                <a:defRPr/>
              </a:pPr>
              <a:t>‹N›</a:t>
            </a:fld>
            <a:endParaRPr lang="it-IT">
              <a:solidFill>
                <a:prstClr val="black">
                  <a:tint val="75000"/>
                </a:prstClr>
              </a:solidFill>
            </a:endParaRPr>
          </a:p>
        </p:txBody>
      </p:sp>
    </p:spTree>
    <p:extLst>
      <p:ext uri="{BB962C8B-B14F-4D97-AF65-F5344CB8AC3E}">
        <p14:creationId xmlns:p14="http://schemas.microsoft.com/office/powerpoint/2010/main" val="155628548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12D7F3B-883B-4F2F-883D-9FC112603E1E}" type="datetimeFigureOut">
              <a:rPr lang="it-IT">
                <a:solidFill>
                  <a:prstClr val="black">
                    <a:tint val="75000"/>
                  </a:prstClr>
                </a:solidFill>
              </a:rPr>
              <a:pPr>
                <a:defRPr/>
              </a:pPr>
              <a:t>31/10/2013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6FB5CA9-62D5-4402-8DB1-2EA5E9F2C3F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0174038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87A81-02DE-4EB0-B1E6-464C9891E54A}" type="datetimeFigureOut">
              <a:rPr lang="it-IT" smtClean="0"/>
              <a:pPr/>
              <a:t>31/10/2013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15563-4886-4449-9C39-8CB41A0BBA9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026"/>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051" name="Rectangle 1027"/>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427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4199858B-E7D1-468F-A4C5-F7B79DA4A637}" type="datetimeFigureOut">
              <a:rPr lang="it-IT"/>
              <a:pPr>
                <a:defRPr/>
              </a:pPr>
              <a:t>31/10/2013</a:t>
            </a:fld>
            <a:endParaRPr lang="it-IT"/>
          </a:p>
        </p:txBody>
      </p:sp>
      <p:sp>
        <p:nvSpPr>
          <p:cNvPr id="5427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it-IT"/>
          </a:p>
        </p:txBody>
      </p:sp>
      <p:sp>
        <p:nvSpPr>
          <p:cNvPr id="5427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BA97CE2E-F695-47D6-878F-5D85DF8A8B7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FE5C054-8599-4178-96BA-84D188FC713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9D9403B-45E5-429D-A06F-19C67DB5E1D2}" type="datetimeFigureOut">
              <a:rPr lang="it-IT"/>
              <a:pPr>
                <a:defRPr/>
              </a:pPr>
              <a:t>31/10/2013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473ADF1-0599-41EB-9EF6-8AAFE63A7BA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7A2DBC26-F744-4688-8CFF-DF8F399BDF29}"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143FADC-965E-4E09-8337-5E736E9951C0}"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C5EACBBD-A6AD-4740-85D5-809482F58CF2}" type="datetimeFigureOut">
              <a:rPr lang="it-IT"/>
              <a:pPr>
                <a:defRPr/>
              </a:pPr>
              <a:t>31/10/2013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DE4E097C-820D-4D17-B603-13E807EDFFC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0684B8E-F93E-4FF9-B73B-343C1F1154B0}" type="datetimeFigureOut">
              <a:rPr lang="it-IT"/>
              <a:pPr>
                <a:defRPr/>
              </a:pPr>
              <a:t>31/10/2013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665372D9-E934-4E94-B82E-F47DB95EF0B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0.xml"/></Relationships>
</file>

<file path=ppt/slides/_rels/slide3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7.jpeg"/><Relationship Id="rId4" Type="http://schemas.openxmlformats.org/officeDocument/2006/relationships/slideLayout" Target="../slideLayouts/slideLayout128.xml"/></Relationships>
</file>

<file path=ppt/slides/_rels/slide6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8.jpeg"/><Relationship Id="rId4" Type="http://schemas.openxmlformats.org/officeDocument/2006/relationships/slideLayout" Target="../slideLayouts/slideLayout128.xml"/></Relationships>
</file>

<file path=ppt/slides/_rels/slide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9.jpeg"/><Relationship Id="rId4" Type="http://schemas.openxmlformats.org/officeDocument/2006/relationships/slideLayout" Target="../slideLayouts/slideLayout128.xml"/></Relationships>
</file>

<file path=ppt/slides/_rels/slide6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0.jpeg"/><Relationship Id="rId4" Type="http://schemas.openxmlformats.org/officeDocument/2006/relationships/slideLayout" Target="../slideLayouts/slideLayout128.xml"/></Relationships>
</file>

<file path=ppt/slides/_rels/slide67.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1.jpeg"/><Relationship Id="rId4" Type="http://schemas.openxmlformats.org/officeDocument/2006/relationships/slideLayout" Target="../slideLayouts/slideLayout12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43.jpeg"/><Relationship Id="rId4"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7.jpeg"/><Relationship Id="rId4" Type="http://schemas.openxmlformats.org/officeDocument/2006/relationships/slideLayout" Target="../slideLayouts/slideLayout128.xml"/></Relationships>
</file>

<file path=ppt/slides/_rels/slide7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38.jpeg"/><Relationship Id="rId4" Type="http://schemas.openxmlformats.org/officeDocument/2006/relationships/slideLayout" Target="../slideLayouts/slideLayout128.xml"/></Relationships>
</file>

<file path=ppt/slides/_rels/slide7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44.jpeg"/><Relationship Id="rId4" Type="http://schemas.openxmlformats.org/officeDocument/2006/relationships/slideLayout" Target="../slideLayouts/slideLayout128.xml"/></Relationships>
</file>

<file path=ppt/slides/_rels/slide73.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40.jpeg"/><Relationship Id="rId4" Type="http://schemas.openxmlformats.org/officeDocument/2006/relationships/slideLayout" Target="../slideLayouts/slideLayout128.xml"/></Relationships>
</file>

<file path=ppt/slides/_rels/slide74.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41.jpeg"/><Relationship Id="rId4" Type="http://schemas.openxmlformats.org/officeDocument/2006/relationships/slideLayout" Target="../slideLayouts/slideLayout1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39.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13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9.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3.xml"/></Relationships>
</file>

<file path=ppt/slides/_rels/slide8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39.xml"/></Relationships>
</file>

<file path=ppt/slides/_rels/slide8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34.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4.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4.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9.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9.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4.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4.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4.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4.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4.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9.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XXXIordinaro_bianco"/>
          <p:cNvPicPr>
            <a:picLocks noChangeAspect="1" noChangeArrowheads="1"/>
          </p:cNvPicPr>
          <p:nvPr/>
        </p:nvPicPr>
        <p:blipFill>
          <a:blip r:embed="rId2"/>
          <a:srcRect l="10015" r="9681" b="36640"/>
          <a:stretch>
            <a:fillRect/>
          </a:stretch>
        </p:blipFill>
        <p:spPr bwMode="auto">
          <a:xfrm>
            <a:off x="0" y="0"/>
            <a:ext cx="6039356" cy="6858000"/>
          </a:xfrm>
          <a:prstGeom prst="rect">
            <a:avLst/>
          </a:prstGeom>
          <a:noFill/>
          <a:ln w="9525">
            <a:solidFill>
              <a:srgbClr val="0000FF"/>
            </a:solidFill>
            <a:miter lim="800000"/>
            <a:headEnd/>
            <a:tailEnd/>
          </a:ln>
        </p:spPr>
      </p:pic>
      <p:sp>
        <p:nvSpPr>
          <p:cNvPr id="3" name="CasellaDiTesto 2"/>
          <p:cNvSpPr txBox="1"/>
          <p:nvPr/>
        </p:nvSpPr>
        <p:spPr>
          <a:xfrm>
            <a:off x="5072063" y="4214813"/>
            <a:ext cx="3929062" cy="2308324"/>
          </a:xfrm>
          <a:prstGeom prst="rect">
            <a:avLst/>
          </a:prstGeom>
          <a:noFill/>
        </p:spPr>
        <p:txBody>
          <a:bodyPr>
            <a:spAutoFit/>
          </a:bodyPr>
          <a:lstStyle/>
          <a:p>
            <a:pPr algn="ctr" fontAlgn="auto">
              <a:spcBef>
                <a:spcPts val="0"/>
              </a:spcBef>
              <a:spcAft>
                <a:spcPts val="0"/>
              </a:spcAft>
              <a:defRPr/>
            </a:pPr>
            <a:r>
              <a:rPr lang="it-IT" sz="4800" b="1" kern="0" dirty="0" smtClean="0">
                <a:solidFill>
                  <a:srgbClr val="FF0000"/>
                </a:solidFill>
                <a:effectLst>
                  <a:outerShdw blurRad="38100" dist="38100" dir="2700000" algn="tl">
                    <a:srgbClr val="000000">
                      <a:alpha val="43137"/>
                    </a:srgbClr>
                  </a:outerShdw>
                </a:effectLst>
                <a:latin typeface="Comic Sans MS"/>
              </a:rPr>
              <a:t>31 domenica</a:t>
            </a:r>
          </a:p>
          <a:p>
            <a:pPr algn="ctr" fontAlgn="auto">
              <a:spcBef>
                <a:spcPts val="0"/>
              </a:spcBef>
              <a:spcAft>
                <a:spcPts val="0"/>
              </a:spcAft>
              <a:defRPr/>
            </a:pPr>
            <a:r>
              <a:rPr lang="it-IT" sz="4800" b="1" kern="0" dirty="0" smtClean="0">
                <a:solidFill>
                  <a:srgbClr val="FF0000"/>
                </a:solidFill>
                <a:effectLst>
                  <a:outerShdw blurRad="38100" dist="38100" dir="2700000" algn="tl">
                    <a:srgbClr val="000000">
                      <a:alpha val="43137"/>
                    </a:srgbClr>
                  </a:outerShdw>
                </a:effectLst>
                <a:latin typeface="Comic Sans MS"/>
              </a:rPr>
              <a:t>del tempo</a:t>
            </a:r>
          </a:p>
          <a:p>
            <a:pPr algn="ctr" fontAlgn="auto">
              <a:spcBef>
                <a:spcPts val="0"/>
              </a:spcBef>
              <a:spcAft>
                <a:spcPts val="0"/>
              </a:spcAft>
              <a:defRPr/>
            </a:pPr>
            <a:r>
              <a:rPr lang="it-IT" sz="4800" b="1" kern="0" dirty="0" smtClean="0">
                <a:solidFill>
                  <a:srgbClr val="FF0000"/>
                </a:solidFill>
                <a:effectLst>
                  <a:outerShdw blurRad="38100" dist="38100" dir="2700000" algn="tl">
                    <a:srgbClr val="000000">
                      <a:alpha val="43137"/>
                    </a:srgbClr>
                  </a:outerShdw>
                </a:effectLst>
                <a:latin typeface="Comic Sans MS"/>
              </a:rPr>
              <a:t>ordinario</a:t>
            </a:r>
            <a:endParaRPr lang="it-IT" sz="4800" b="1" dirty="0">
              <a:solidFill>
                <a:srgbClr val="FF0000"/>
              </a:solidFill>
              <a:effectLst>
                <a:outerShdw blurRad="38100" dist="38100" dir="2700000" algn="tl">
                  <a:srgbClr val="000000">
                    <a:alpha val="43137"/>
                  </a:srgbClr>
                </a:outerShdw>
              </a:effectLst>
              <a:latin typeface="+mn-lt"/>
            </a:endParaRPr>
          </a:p>
        </p:txBody>
      </p:sp>
      <p:sp>
        <p:nvSpPr>
          <p:cNvPr id="4" name="CasellaDiTesto 3"/>
          <p:cNvSpPr txBox="1"/>
          <p:nvPr/>
        </p:nvSpPr>
        <p:spPr>
          <a:xfrm>
            <a:off x="5286374" y="2286000"/>
            <a:ext cx="3643343" cy="1569660"/>
          </a:xfrm>
          <a:prstGeom prst="rect">
            <a:avLst/>
          </a:prstGeom>
          <a:noFill/>
        </p:spPr>
        <p:txBody>
          <a:bodyPr wrap="square">
            <a:spAutoFit/>
          </a:bodyPr>
          <a:lstStyle/>
          <a:p>
            <a:pPr algn="ctr" fontAlgn="auto">
              <a:spcBef>
                <a:spcPts val="0"/>
              </a:spcBef>
              <a:spcAft>
                <a:spcPts val="0"/>
              </a:spcAft>
              <a:defRPr/>
            </a:pPr>
            <a:r>
              <a:rPr lang="it-IT" sz="4800" b="1" kern="0" dirty="0" smtClean="0">
                <a:solidFill>
                  <a:schemeClr val="tx2">
                    <a:lumMod val="60000"/>
                    <a:lumOff val="40000"/>
                  </a:schemeClr>
                </a:solidFill>
                <a:effectLst>
                  <a:outerShdw blurRad="38100" dist="38100" dir="2700000" algn="tl">
                    <a:srgbClr val="000000">
                      <a:alpha val="43137"/>
                    </a:srgbClr>
                  </a:outerShdw>
                </a:effectLst>
                <a:latin typeface="Comic Sans MS"/>
              </a:rPr>
              <a:t>3 novembre 2013</a:t>
            </a:r>
            <a:endParaRPr lang="it-IT" sz="4800" b="1" kern="0" dirty="0">
              <a:solidFill>
                <a:schemeClr val="tx2">
                  <a:lumMod val="60000"/>
                  <a:lumOff val="40000"/>
                </a:schemeClr>
              </a:solidFill>
              <a:effectLst>
                <a:outerShdw blurRad="38100" dist="38100" dir="2700000" algn="tl">
                  <a:srgbClr val="000000">
                    <a:alpha val="43137"/>
                  </a:srgbClr>
                </a:outerShdw>
              </a:effectLst>
              <a:latin typeface="Comic Sans MS"/>
            </a:endParaRPr>
          </a:p>
        </p:txBody>
      </p:sp>
      <p:sp>
        <p:nvSpPr>
          <p:cNvPr id="1027" name="Rectangle 3"/>
          <p:cNvSpPr>
            <a:spLocks noChangeArrowheads="1"/>
          </p:cNvSpPr>
          <p:nvPr/>
        </p:nvSpPr>
        <p:spPr bwMode="auto">
          <a:xfrm>
            <a:off x="5143500" y="0"/>
            <a:ext cx="3857625" cy="2062163"/>
          </a:xfrm>
          <a:prstGeom prst="rect">
            <a:avLst/>
          </a:prstGeom>
          <a:noFill/>
          <a:ln w="9525">
            <a:noFill/>
            <a:miter lim="800000"/>
            <a:headEnd/>
            <a:tailEnd/>
          </a:ln>
          <a:effectLst/>
        </p:spPr>
        <p:txBody>
          <a:bodyPr anchor="ctr">
            <a:spAutoFit/>
          </a:bodyPr>
          <a:lstStyle/>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Parrocchia della CATTEDRALE </a:t>
            </a:r>
          </a:p>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di Pescia</a:t>
            </a:r>
            <a:endParaRPr lang="it-IT" sz="3200" dirty="0">
              <a:solidFill>
                <a:srgbClr val="C00000"/>
              </a:solidFill>
              <a:effectLst>
                <a:outerShdw blurRad="38100" dist="38100" dir="2700000" algn="tl">
                  <a:srgbClr val="000000">
                    <a:alpha val="43137"/>
                  </a:srgbClr>
                </a:outerShdw>
              </a:effectLst>
              <a:latin typeface="Castellar"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asellaDiTesto 1"/>
          <p:cNvSpPr txBox="1">
            <a:spLocks noChangeArrowheads="1"/>
          </p:cNvSpPr>
          <p:nvPr/>
        </p:nvSpPr>
        <p:spPr bwMode="auto">
          <a:xfrm>
            <a:off x="214313" y="0"/>
            <a:ext cx="8929687" cy="5632450"/>
          </a:xfrm>
          <a:prstGeom prst="rect">
            <a:avLst/>
          </a:prstGeom>
          <a:noFill/>
          <a:ln w="9525">
            <a:noFill/>
            <a:miter lim="800000"/>
            <a:headEnd/>
            <a:tailEnd/>
          </a:ln>
        </p:spPr>
        <p:txBody>
          <a:bodyPr>
            <a:spAutoFit/>
          </a:bodyPr>
          <a:lstStyle/>
          <a:p>
            <a:pPr algn="just" eaLnBrk="0" hangingPunct="0"/>
            <a:r>
              <a:rPr lang="it-IT" sz="4000" dirty="0">
                <a:latin typeface="Eras Bold ITC" pitchFamily="34" charset="0"/>
              </a:rPr>
              <a:t>Gloria a Dio nell'alto dei cieli </a:t>
            </a:r>
          </a:p>
          <a:p>
            <a:pPr algn="just" eaLnBrk="0" hangingPunct="0"/>
            <a:r>
              <a:rPr lang="it-IT" sz="4000" b="1" dirty="0">
                <a:latin typeface="Eras Bold ITC" pitchFamily="34" charset="0"/>
              </a:rPr>
              <a:t>e pace in terra </a:t>
            </a:r>
          </a:p>
          <a:p>
            <a:pPr algn="just" eaLnBrk="0" hangingPunct="0"/>
            <a:r>
              <a:rPr lang="it-IT" sz="4000" b="1" dirty="0">
                <a:latin typeface="Eras Bold ITC" pitchFamily="34" charset="0"/>
              </a:rPr>
              <a:t>agli uomini di buona volontà. </a:t>
            </a:r>
          </a:p>
          <a:p>
            <a:pPr algn="just" eaLnBrk="0" hangingPunct="0"/>
            <a:r>
              <a:rPr lang="it-IT" sz="4000" b="1" dirty="0">
                <a:latin typeface="Eras Bold ITC" pitchFamily="34" charset="0"/>
              </a:rPr>
              <a:t>Noi ti lodiamo, ti benediciamo, </a:t>
            </a:r>
          </a:p>
          <a:p>
            <a:pPr algn="just" eaLnBrk="0" hangingPunct="0"/>
            <a:r>
              <a:rPr lang="it-IT" sz="4000" b="1" dirty="0">
                <a:latin typeface="Eras Bold ITC" pitchFamily="34" charset="0"/>
              </a:rPr>
              <a:t>ti adoriamo, ti glorifichiamo, </a:t>
            </a:r>
          </a:p>
          <a:p>
            <a:pPr algn="just" eaLnBrk="0" hangingPunct="0"/>
            <a:r>
              <a:rPr lang="it-IT" sz="4000" b="1" dirty="0">
                <a:latin typeface="Eras Bold ITC" pitchFamily="34" charset="0"/>
              </a:rPr>
              <a:t>ti rendiamo grazie </a:t>
            </a:r>
          </a:p>
          <a:p>
            <a:pPr algn="just" eaLnBrk="0" hangingPunct="0"/>
            <a:r>
              <a:rPr lang="it-IT" sz="4000" b="1" dirty="0">
                <a:latin typeface="Eras Bold ITC" pitchFamily="34" charset="0"/>
              </a:rPr>
              <a:t>per la tua gloria immensa, </a:t>
            </a:r>
          </a:p>
          <a:p>
            <a:pPr algn="just" eaLnBrk="0" hangingPunct="0"/>
            <a:r>
              <a:rPr lang="it-IT" sz="4000" b="1" dirty="0">
                <a:latin typeface="Eras Bold ITC" pitchFamily="34" charset="0"/>
              </a:rPr>
              <a:t>Signore Dio, Re del Cielo, </a:t>
            </a:r>
          </a:p>
          <a:p>
            <a:pPr algn="just" eaLnBrk="0" hangingPunct="0"/>
            <a:r>
              <a:rPr lang="it-IT" sz="4000" b="1" dirty="0">
                <a:latin typeface="Eras Bold ITC" pitchFamily="34" charset="0"/>
              </a:rPr>
              <a:t>Dio Padre Onnipotente. </a:t>
            </a: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642910" y="0"/>
            <a:ext cx="828680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LAUDE PER I MORTI</a:t>
            </a:r>
            <a:endParaRPr kumimoji="0" lang="it-IT" sz="40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pitchFamily="34" charset="0"/>
                <a:ea typeface="Times New Roman" pitchFamily="18" charset="0"/>
              </a:rPr>
              <a:t>Dei nostri fratelli in Cristo viventi,</a:t>
            </a:r>
          </a:p>
          <a:p>
            <a:pPr lvl="0" algn="just" eaLnBrk="0" fontAlgn="base" hangingPunct="0">
              <a:spcBef>
                <a:spcPct val="0"/>
              </a:spcBef>
              <a:spcAft>
                <a:spcPct val="0"/>
              </a:spcAft>
            </a:pPr>
            <a:r>
              <a:rPr kumimoji="0" lang="it-IT" sz="4000" b="0" i="0" u="none" strike="noStrike" cap="none" normalizeH="0" baseline="0" dirty="0" smtClean="0">
                <a:ln>
                  <a:noFill/>
                </a:ln>
                <a:solidFill>
                  <a:schemeClr val="tx1"/>
                </a:solidFill>
                <a:effectLst/>
                <a:latin typeface="Arial" pitchFamily="34" charset="0"/>
                <a:ea typeface="Times New Roman" pitchFamily="18" charset="0"/>
              </a:rPr>
              <a:t>Signor delle genti, perdono pietà,</a:t>
            </a:r>
          </a:p>
          <a:p>
            <a:pPr lvl="0" algn="just" eaLnBrk="0" fontAlgn="base" hangingPunct="0">
              <a:spcBef>
                <a:spcPct val="0"/>
              </a:spcBef>
              <a:spcAft>
                <a:spcPct val="0"/>
              </a:spcAft>
            </a:pPr>
            <a:r>
              <a:rPr kumimoji="0" lang="it-IT" sz="4000" b="0" i="0" u="none" strike="noStrike" cap="none" normalizeH="0" baseline="0" dirty="0" smtClean="0">
                <a:ln>
                  <a:noFill/>
                </a:ln>
                <a:solidFill>
                  <a:schemeClr val="tx1"/>
                </a:solidFill>
                <a:effectLst/>
                <a:latin typeface="Arial" pitchFamily="34" charset="0"/>
                <a:ea typeface="Times New Roman" pitchFamily="18" charset="0"/>
              </a:rPr>
              <a:t>Signor delle genti, perdono pietà.</a:t>
            </a:r>
          </a:p>
          <a:p>
            <a:pPr lvl="0" algn="just" eaLnBrk="0" fontAlgn="base" hangingPunct="0">
              <a:spcBef>
                <a:spcPct val="0"/>
              </a:spcBef>
              <a:spcAft>
                <a:spcPct val="0"/>
              </a:spcAft>
            </a:pPr>
            <a:r>
              <a:rPr kumimoji="0" lang="it-IT" sz="4000" b="0" i="0" u="none" strike="noStrike" cap="none" normalizeH="0" baseline="0" dirty="0" smtClean="0">
                <a:ln>
                  <a:noFill/>
                </a:ln>
                <a:solidFill>
                  <a:schemeClr val="tx1"/>
                </a:solidFill>
                <a:effectLst/>
                <a:latin typeface="Arial" pitchFamily="34" charset="0"/>
                <a:ea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pitchFamily="34" charset="0"/>
                <a:ea typeface="Times New Roman" pitchFamily="18" charset="0"/>
              </a:rPr>
              <a:t>Ai nostri fratelli dai dunque riposo;</a:t>
            </a:r>
          </a:p>
          <a:p>
            <a:pPr algn="just" eaLnBrk="0" fontAlgn="base" hangingPunct="0">
              <a:spcBef>
                <a:spcPct val="0"/>
              </a:spcBef>
              <a:spcAft>
                <a:spcPct val="0"/>
              </a:spcAft>
            </a:pPr>
            <a:r>
              <a:rPr kumimoji="0" lang="it-IT" sz="4000" b="0" i="0" u="none" strike="noStrike" cap="none" normalizeH="0" baseline="0" dirty="0" smtClean="0">
                <a:ln>
                  <a:noFill/>
                </a:ln>
                <a:solidFill>
                  <a:schemeClr val="tx1"/>
                </a:solidFill>
                <a:effectLst/>
                <a:latin typeface="Arial" pitchFamily="34" charset="0"/>
                <a:ea typeface="Times New Roman" pitchFamily="18" charset="0"/>
              </a:rPr>
              <a:t>o Padre amoroso, perdono pietà,</a:t>
            </a:r>
            <a:endParaRPr kumimoji="0" lang="it-IT" sz="40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pitchFamily="34" charset="0"/>
                <a:ea typeface="Times New Roman" pitchFamily="18" charset="0"/>
              </a:rPr>
              <a:t>o Padre amoroso, perdono pietà. </a:t>
            </a:r>
            <a:endParaRPr kumimoji="0" lang="it-IT" sz="40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403404465"/>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142852"/>
            <a:ext cx="8929718" cy="5632311"/>
          </a:xfrm>
          <a:prstGeom prst="rect">
            <a:avLst/>
          </a:prstGeom>
          <a:noFill/>
        </p:spPr>
        <p:txBody>
          <a:bodyPr wrap="square" rtlCol="0">
            <a:spAutoFit/>
          </a:bodyPr>
          <a:lstStyle/>
          <a:p>
            <a:r>
              <a:rPr lang="it-IT" sz="4000" dirty="0" smtClean="0"/>
              <a:t>Il Signore sia con voi.</a:t>
            </a:r>
          </a:p>
          <a:p>
            <a:r>
              <a:rPr lang="it-IT" sz="4000" b="1" dirty="0" smtClean="0"/>
              <a:t>E con il tuo spirito. </a:t>
            </a:r>
            <a:endParaRPr lang="it-IT" sz="4000" dirty="0" smtClean="0"/>
          </a:p>
          <a:p>
            <a:endParaRPr lang="it-IT" sz="4000" dirty="0" smtClean="0"/>
          </a:p>
          <a:p>
            <a:r>
              <a:rPr lang="it-IT" sz="4000" dirty="0" smtClean="0"/>
              <a:t>Vi benedica Dio onnipotente </a:t>
            </a:r>
          </a:p>
          <a:p>
            <a:r>
              <a:rPr lang="it-IT" sz="4000" dirty="0" smtClean="0"/>
              <a:t>Padre e Figlio e Spirito Santo.		</a:t>
            </a:r>
          </a:p>
          <a:p>
            <a:r>
              <a:rPr lang="it-IT" sz="4000" b="1" dirty="0" smtClean="0"/>
              <a:t>Amen. </a:t>
            </a:r>
            <a:endParaRPr lang="it-IT" sz="4000" dirty="0" smtClean="0"/>
          </a:p>
          <a:p>
            <a:endParaRPr lang="it-IT" sz="4000" dirty="0" smtClean="0"/>
          </a:p>
          <a:p>
            <a:r>
              <a:rPr lang="it-IT" sz="4000" dirty="0" smtClean="0"/>
              <a:t>Nel nome del Signore: andate in pace.</a:t>
            </a:r>
          </a:p>
          <a:p>
            <a:r>
              <a:rPr lang="it-IT" sz="4000" b="1" dirty="0" smtClean="0"/>
              <a:t>Rendiamo grazie a Dio. </a:t>
            </a:r>
            <a:endParaRPr lang="it-IT" sz="4000" dirty="0" smtClean="0"/>
          </a:p>
        </p:txBody>
      </p:sp>
    </p:spTree>
    <p:extLst>
      <p:ext uri="{BB962C8B-B14F-4D97-AF65-F5344CB8AC3E}">
        <p14:creationId xmlns:p14="http://schemas.microsoft.com/office/powerpoint/2010/main" val="638733047"/>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comune.forni-avoltri.ud.it/Servizi/Fotogallery/immagini/P1517.jpg"/>
          <p:cNvPicPr>
            <a:picLocks noChangeAspect="1" noChangeArrowheads="1"/>
          </p:cNvPicPr>
          <p:nvPr/>
        </p:nvPicPr>
        <p:blipFill>
          <a:blip r:embed="rId2"/>
          <a:srcRect/>
          <a:stretch>
            <a:fillRect/>
          </a:stretch>
        </p:blipFill>
        <p:spPr bwMode="auto">
          <a:xfrm>
            <a:off x="-4763" y="0"/>
            <a:ext cx="9148763" cy="6858000"/>
          </a:xfrm>
          <a:prstGeom prst="rect">
            <a:avLst/>
          </a:prstGeom>
          <a:noFill/>
          <a:ln w="9525">
            <a:noFill/>
            <a:miter lim="800000"/>
            <a:headEnd/>
            <a:tailEnd/>
          </a:ln>
        </p:spPr>
      </p:pic>
      <p:sp>
        <p:nvSpPr>
          <p:cNvPr id="2" name="Rettangolo 1"/>
          <p:cNvSpPr/>
          <p:nvPr/>
        </p:nvSpPr>
        <p:spPr>
          <a:xfrm>
            <a:off x="752159" y="571480"/>
            <a:ext cx="7633820" cy="600164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9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rPr>
              <a:t>Ciao a tutti</a:t>
            </a:r>
          </a:p>
          <a:p>
            <a:pPr algn="ctr">
              <a:defRPr/>
            </a:pPr>
            <a:r>
              <a:rPr lang="it-IT" sz="96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rPr>
              <a:t>E</a:t>
            </a:r>
          </a:p>
          <a:p>
            <a:pPr algn="ctr">
              <a:defRPr/>
            </a:pPr>
            <a:r>
              <a:rPr lang="it-IT" sz="96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rPr>
              <a:t>Buona </a:t>
            </a:r>
            <a:endPar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endParaRPr>
          </a:p>
          <a:p>
            <a:pPr algn="ctr">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rPr>
              <a:t>domenica</a:t>
            </a:r>
          </a:p>
        </p:txBody>
      </p:sp>
    </p:spTree>
    <p:extLst>
      <p:ext uri="{BB962C8B-B14F-4D97-AF65-F5344CB8AC3E}">
        <p14:creationId xmlns:p14="http://schemas.microsoft.com/office/powerpoint/2010/main" val="3341389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ttangolo 1"/>
          <p:cNvSpPr>
            <a:spLocks noChangeArrowheads="1"/>
          </p:cNvSpPr>
          <p:nvPr/>
        </p:nvSpPr>
        <p:spPr bwMode="auto">
          <a:xfrm>
            <a:off x="285750" y="0"/>
            <a:ext cx="8858250" cy="5632450"/>
          </a:xfrm>
          <a:prstGeom prst="rect">
            <a:avLst/>
          </a:prstGeom>
          <a:noFill/>
          <a:ln w="9525">
            <a:noFill/>
            <a:miter lim="800000"/>
            <a:headEnd/>
            <a:tailEnd/>
          </a:ln>
        </p:spPr>
        <p:txBody>
          <a:bodyPr>
            <a:spAutoFit/>
          </a:bodyPr>
          <a:lstStyle/>
          <a:p>
            <a:pPr algn="just" eaLnBrk="0" hangingPunct="0"/>
            <a:r>
              <a:rPr lang="it-IT" sz="4000" b="1" dirty="0">
                <a:solidFill>
                  <a:srgbClr val="000000"/>
                </a:solidFill>
                <a:latin typeface="Eras Bold ITC" pitchFamily="34" charset="0"/>
              </a:rPr>
              <a:t>Signore, Figlio unigenito, </a:t>
            </a:r>
          </a:p>
          <a:p>
            <a:pPr algn="just" eaLnBrk="0" hangingPunct="0"/>
            <a:r>
              <a:rPr lang="it-IT" sz="4000" b="1" dirty="0">
                <a:solidFill>
                  <a:srgbClr val="000000"/>
                </a:solidFill>
                <a:latin typeface="Eras Bold ITC" pitchFamily="34" charset="0"/>
              </a:rPr>
              <a:t>Gesù Cristo, Signore Dio, </a:t>
            </a:r>
          </a:p>
          <a:p>
            <a:pPr algn="just" eaLnBrk="0" hangingPunct="0"/>
            <a:r>
              <a:rPr lang="it-IT" sz="4000" b="1" dirty="0">
                <a:solidFill>
                  <a:srgbClr val="000000"/>
                </a:solidFill>
                <a:latin typeface="Eras Bold ITC" pitchFamily="34" charset="0"/>
              </a:rPr>
              <a:t>Agnello di Dio, Figlio del Padre, </a:t>
            </a:r>
          </a:p>
          <a:p>
            <a:pPr algn="just" eaLnBrk="0" hangingPunct="0"/>
            <a:r>
              <a:rPr lang="it-IT" sz="4000" b="1" dirty="0">
                <a:solidFill>
                  <a:srgbClr val="000000"/>
                </a:solidFill>
                <a:latin typeface="Eras Bold ITC" pitchFamily="34" charset="0"/>
              </a:rPr>
              <a:t>tu che togli i peccati del mondo, </a:t>
            </a:r>
          </a:p>
          <a:p>
            <a:pPr algn="just" eaLnBrk="0" hangingPunct="0"/>
            <a:r>
              <a:rPr lang="it-IT" sz="4000" b="1" dirty="0">
                <a:solidFill>
                  <a:srgbClr val="000000"/>
                </a:solidFill>
                <a:latin typeface="Eras Bold ITC" pitchFamily="34" charset="0"/>
              </a:rPr>
              <a:t>abbi pietà di noi; </a:t>
            </a:r>
          </a:p>
          <a:p>
            <a:pPr algn="just" eaLnBrk="0" hangingPunct="0"/>
            <a:r>
              <a:rPr lang="it-IT" sz="4000" b="1" dirty="0">
                <a:solidFill>
                  <a:srgbClr val="000000"/>
                </a:solidFill>
                <a:latin typeface="Eras Bold ITC" pitchFamily="34" charset="0"/>
              </a:rPr>
              <a:t>tu che togli i peccati del mondo, </a:t>
            </a:r>
          </a:p>
          <a:p>
            <a:pPr algn="just" eaLnBrk="0" hangingPunct="0"/>
            <a:r>
              <a:rPr lang="it-IT" sz="4000" b="1" dirty="0">
                <a:solidFill>
                  <a:srgbClr val="000000"/>
                </a:solidFill>
                <a:latin typeface="Eras Bold ITC" pitchFamily="34" charset="0"/>
              </a:rPr>
              <a:t>accogli la nostra supplica; </a:t>
            </a:r>
          </a:p>
          <a:p>
            <a:pPr algn="just" eaLnBrk="0" hangingPunct="0"/>
            <a:r>
              <a:rPr lang="it-IT" sz="4000" b="1" dirty="0">
                <a:solidFill>
                  <a:srgbClr val="000000"/>
                </a:solidFill>
                <a:latin typeface="Eras Bold ITC" pitchFamily="34" charset="0"/>
              </a:rPr>
              <a:t>tu che siedi alla destra del Padre, </a:t>
            </a:r>
          </a:p>
          <a:p>
            <a:pPr algn="just" eaLnBrk="0" hangingPunct="0"/>
            <a:r>
              <a:rPr lang="it-IT" sz="4000" b="1" dirty="0">
                <a:solidFill>
                  <a:srgbClr val="000000"/>
                </a:solidFill>
                <a:latin typeface="Eras Bold ITC" pitchFamily="34" charset="0"/>
              </a:rPr>
              <a:t>abbi pietà di noi. </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ttangolo 1"/>
          <p:cNvSpPr>
            <a:spLocks noChangeArrowheads="1"/>
          </p:cNvSpPr>
          <p:nvPr/>
        </p:nvSpPr>
        <p:spPr bwMode="auto">
          <a:xfrm>
            <a:off x="214313" y="285750"/>
            <a:ext cx="8929687" cy="4400550"/>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Eras Bold ITC" pitchFamily="34" charset="0"/>
              </a:rPr>
              <a:t>Perché tu solo il Santo, </a:t>
            </a:r>
          </a:p>
          <a:p>
            <a:pPr algn="just" eaLnBrk="0" hangingPunct="0"/>
            <a:r>
              <a:rPr lang="it-IT" sz="4000" b="1">
                <a:solidFill>
                  <a:srgbClr val="000000"/>
                </a:solidFill>
                <a:latin typeface="Eras Bold ITC" pitchFamily="34" charset="0"/>
              </a:rPr>
              <a:t>tu solo il Signore, </a:t>
            </a:r>
          </a:p>
          <a:p>
            <a:pPr algn="just" eaLnBrk="0" hangingPunct="0"/>
            <a:r>
              <a:rPr lang="it-IT" sz="4000" b="1">
                <a:solidFill>
                  <a:srgbClr val="000000"/>
                </a:solidFill>
                <a:latin typeface="Eras Bold ITC" pitchFamily="34" charset="0"/>
              </a:rPr>
              <a:t>tu solo l'Altissimo, </a:t>
            </a:r>
          </a:p>
          <a:p>
            <a:pPr algn="just" eaLnBrk="0" hangingPunct="0"/>
            <a:r>
              <a:rPr lang="it-IT" sz="4000" b="1">
                <a:solidFill>
                  <a:srgbClr val="000000"/>
                </a:solidFill>
                <a:latin typeface="Eras Bold ITC" pitchFamily="34" charset="0"/>
              </a:rPr>
              <a:t>Gesù Cristo, </a:t>
            </a:r>
          </a:p>
          <a:p>
            <a:pPr algn="just" eaLnBrk="0" hangingPunct="0"/>
            <a:r>
              <a:rPr lang="it-IT" sz="4000" b="1">
                <a:solidFill>
                  <a:srgbClr val="000000"/>
                </a:solidFill>
                <a:latin typeface="Eras Bold ITC" pitchFamily="34" charset="0"/>
              </a:rPr>
              <a:t>con lo Spirito Santo: </a:t>
            </a:r>
          </a:p>
          <a:p>
            <a:pPr algn="just" eaLnBrk="0" hangingPunct="0"/>
            <a:r>
              <a:rPr lang="it-IT" sz="4000" b="1">
                <a:solidFill>
                  <a:srgbClr val="000000"/>
                </a:solidFill>
                <a:latin typeface="Eras Bold ITC" pitchFamily="34" charset="0"/>
              </a:rPr>
              <a:t>nella gloria di Dio Padre. </a:t>
            </a:r>
          </a:p>
          <a:p>
            <a:pPr algn="just" eaLnBrk="0" hangingPunct="0"/>
            <a:r>
              <a:rPr lang="it-IT" sz="4000" b="1">
                <a:solidFill>
                  <a:srgbClr val="000000"/>
                </a:solidFill>
                <a:latin typeface="Eras Bold ITC" pitchFamily="34" charset="0"/>
              </a:rPr>
              <a:t>Amen. </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14282" y="0"/>
            <a:ext cx="8715436"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O Dio, che nel tuo Figlio sei venuto a cercare e a salvare chi era perduto, rendici degni della tua chiamata: porta a compimento ogni nostra volontà di bene, perché sappiamo accoglierti con gioia nella nostra casa per condividere i beni della terra e del cielo. Per il nostro Signore Gesù Cristo, tuo Figlio, che è Dio, e vive e regna con te, nell'unità dello Spirito Santo, per tutti i secoli dei secoli.								</a:t>
            </a:r>
            <a:r>
              <a:rPr kumimoji="0" lang="it-IT" sz="4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Amen. </a:t>
            </a:r>
            <a:endParaRPr kumimoji="0" lang="it-IT" sz="4000" b="0" i="0" u="none" strike="noStrike" cap="none" normalizeH="0" baseline="0" dirty="0" smtClean="0">
              <a:ln>
                <a:noFill/>
              </a:ln>
              <a:solidFill>
                <a:schemeClr val="tx1"/>
              </a:solidFill>
              <a:effectLst/>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38915" name="Picture 8" descr="Tapezzeria"/>
          <p:cNvPicPr>
            <a:picLocks noChangeAspect="1" noChangeArrowheads="1"/>
          </p:cNvPicPr>
          <p:nvPr/>
        </p:nvPicPr>
        <p:blipFill>
          <a:blip r:embed="rId2"/>
          <a:srcRect/>
          <a:stretch>
            <a:fillRect/>
          </a:stretch>
        </p:blipFill>
        <p:spPr bwMode="auto">
          <a:xfrm>
            <a:off x="5429250" y="0"/>
            <a:ext cx="30591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142844" y="0"/>
            <a:ext cx="8786874"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Dal libro della Sapienza</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Arial" pitchFamily="34" charset="0"/>
            </a:endParaRPr>
          </a:p>
          <a:p>
            <a:r>
              <a:rPr lang="it-IT" sz="4000" dirty="0" smtClean="0"/>
              <a:t>Signore, tutto il mondo davanti a te è come polvere sulla bilancia, come una stilla di rugiada mattutina caduta sulla terra. Hai compassione di tutti, perché tutto puoi, chiudi gli occhi sui peccati degli uomini, aspettando il loro pentimento. </a:t>
            </a:r>
            <a:endParaRPr lang="it-IT" sz="4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r>
              <a:rPr lang="it-IT" sz="4000" dirty="0" smtClean="0">
                <a:solidFill>
                  <a:prstClr val="black"/>
                </a:solidFill>
              </a:rPr>
              <a:t>Tu infatti ami tutte le cose che esistono e non provi disgusto per nessuna delle cose che hai creato; se avessi odiato qualcosa, non l’avresti neppure formata. Come potrebbe sussistere una cosa, se tu non l’avessi voluta? Potrebbe conservarsi ciò che da te non fu chiamato all’esistenza? </a:t>
            </a:r>
            <a:endParaRPr lang="it-IT" sz="4000" dirty="0">
              <a:solidFill>
                <a:prstClr val="black"/>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6247864"/>
          </a:xfrm>
          <a:prstGeom prst="rect">
            <a:avLst/>
          </a:prstGeom>
        </p:spPr>
        <p:txBody>
          <a:bodyPr wrap="square">
            <a:spAutoFit/>
          </a:bodyPr>
          <a:lstStyle/>
          <a:p>
            <a:pPr lvl="0"/>
            <a:r>
              <a:rPr lang="it-IT" sz="4000" dirty="0" smtClean="0">
                <a:solidFill>
                  <a:prstClr val="black"/>
                </a:solidFill>
              </a:rPr>
              <a:t>Tu sei indulgente con tutte le cose, perché sono tue, Signore, amante della vita. Poiché il tuo spirito incorruttibile è in tutte le cose.</a:t>
            </a:r>
          </a:p>
          <a:p>
            <a:pPr lvl="0"/>
            <a:r>
              <a:rPr lang="it-IT" sz="4000" dirty="0" smtClean="0">
                <a:solidFill>
                  <a:prstClr val="black"/>
                </a:solidFill>
              </a:rPr>
              <a:t>Per questo tu correggi a poco a poco quelli che sbagliano e li ammonisci ricordando loro in che cosa hanno peccato, perché, messa da parte ogni malizia, credano in te, Signore.</a:t>
            </a:r>
          </a:p>
          <a:p>
            <a:pPr lvl="0"/>
            <a:r>
              <a:rPr lang="it-IT" sz="4000" dirty="0" smtClean="0">
                <a:solidFill>
                  <a:prstClr val="black"/>
                </a:solidFill>
              </a:rPr>
              <a:t>Parola di Dio.     </a:t>
            </a:r>
            <a:r>
              <a:rPr lang="it-IT" sz="4000" b="1" dirty="0" smtClean="0">
                <a:solidFill>
                  <a:prstClr val="black"/>
                </a:solidFill>
              </a:rPr>
              <a:t>Rendiamo grazie a Dio.</a:t>
            </a:r>
            <a:endParaRPr lang="it-IT" sz="4000" dirty="0">
              <a:solidFill>
                <a:prstClr val="black"/>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6856413"/>
          </a:xfrm>
          <a:prstGeom prst="rect">
            <a:avLst/>
          </a:prstGeom>
          <a:noFill/>
          <a:ln w="9525">
            <a:noFill/>
            <a:miter lim="800000"/>
            <a:headEnd/>
            <a:tailEnd/>
          </a:ln>
        </p:spPr>
      </p:pic>
      <p:sp>
        <p:nvSpPr>
          <p:cNvPr id="5123" name="Text Box 3"/>
          <p:cNvSpPr txBox="1">
            <a:spLocks noChangeArrowheads="1"/>
          </p:cNvSpPr>
          <p:nvPr/>
        </p:nvSpPr>
        <p:spPr bwMode="auto">
          <a:xfrm>
            <a:off x="0" y="0"/>
            <a:ext cx="8775159" cy="1107996"/>
          </a:xfrm>
          <a:prstGeom prst="rect">
            <a:avLst/>
          </a:prstGeom>
          <a:noFill/>
          <a:ln w="9525">
            <a:noFill/>
            <a:miter lim="800000"/>
            <a:headEnd/>
            <a:tailEnd/>
          </a:ln>
          <a:effectLst>
            <a:outerShdw dist="28398" dir="3806097" algn="ctr" rotWithShape="0">
              <a:schemeClr val="bg1">
                <a:alpha val="50000"/>
              </a:schemeClr>
            </a:outerShdw>
          </a:effectLst>
        </p:spPr>
        <p:txBody>
          <a:bodyPr wrap="none">
            <a:spAutoFit/>
          </a:bodyPr>
          <a:lstStyle/>
          <a:p>
            <a:pPr>
              <a:defRPr/>
            </a:pPr>
            <a:r>
              <a:rPr lang="ca-ES" sz="6600" b="1" i="1" dirty="0">
                <a:solidFill>
                  <a:schemeClr val="bg1"/>
                </a:solidFill>
                <a:latin typeface="Comic Sans MS" pitchFamily="66" charset="0"/>
              </a:rPr>
              <a:t> </a:t>
            </a:r>
            <a:r>
              <a:rPr lang="ca-ES" sz="6600" b="1" i="1" dirty="0">
                <a:solidFill>
                  <a:srgbClr val="0000FF"/>
                </a:solidFill>
                <a:latin typeface="Comic Sans MS" pitchFamily="66" charset="0"/>
              </a:rPr>
              <a:t>Salmo </a:t>
            </a:r>
            <a:r>
              <a:rPr lang="ca-ES" sz="6600" b="1" i="1" dirty="0" smtClean="0">
                <a:solidFill>
                  <a:srgbClr val="0000FF"/>
                </a:solidFill>
                <a:latin typeface="Comic Sans MS" pitchFamily="66" charset="0"/>
              </a:rPr>
              <a:t>responsoriale</a:t>
            </a:r>
            <a:r>
              <a:rPr lang="ca-ES" sz="2800" b="1" i="1" dirty="0" smtClean="0">
                <a:solidFill>
                  <a:srgbClr val="99CCFF"/>
                </a:solidFill>
                <a:latin typeface="Comic Sans MS" pitchFamily="66" charset="0"/>
              </a:rPr>
              <a:t> </a:t>
            </a:r>
            <a:endParaRPr lang="ca-ES" sz="6600" b="1" i="1" dirty="0">
              <a:solidFill>
                <a:srgbClr val="99CCFF"/>
              </a:solidFill>
              <a:latin typeface="Comic Sans MS" pitchFamily="66" charset="0"/>
            </a:endParaRPr>
          </a:p>
        </p:txBody>
      </p:sp>
      <p:sp>
        <p:nvSpPr>
          <p:cNvPr id="5124" name="Rectangle 4"/>
          <p:cNvSpPr>
            <a:spLocks noChangeArrowheads="1"/>
          </p:cNvSpPr>
          <p:nvPr/>
        </p:nvSpPr>
        <p:spPr bwMode="auto">
          <a:xfrm>
            <a:off x="179388" y="2928934"/>
            <a:ext cx="8964612" cy="3170099"/>
          </a:xfrm>
          <a:prstGeom prst="rect">
            <a:avLst/>
          </a:prstGeom>
          <a:solidFill>
            <a:schemeClr val="bg1">
              <a:alpha val="50000"/>
            </a:schemeClr>
          </a:solidFill>
          <a:ln w="9525">
            <a:noFill/>
            <a:miter lim="800000"/>
            <a:headEnd/>
            <a:tailEnd/>
          </a:ln>
          <a:effectLst/>
        </p:spPr>
        <p:txBody>
          <a:bodyPr>
            <a:spAutoFit/>
          </a:bodyPr>
          <a:lstStyle/>
          <a:p>
            <a:pPr>
              <a:defRPr/>
            </a:pPr>
            <a:r>
              <a:rPr lang="it-IT" sz="4000" b="1" i="1" dirty="0" smtClean="0">
                <a:solidFill>
                  <a:schemeClr val="tx2">
                    <a:lumMod val="75000"/>
                  </a:schemeClr>
                </a:solidFill>
                <a:effectLst>
                  <a:outerShdw blurRad="38100" dist="38100" dir="2700000" algn="tl">
                    <a:srgbClr val="C0C0C0"/>
                  </a:outerShdw>
                </a:effectLst>
                <a:latin typeface="Comic Sans MS" pitchFamily="66" charset="0"/>
              </a:rPr>
              <a:t>O Dio, mio re, voglio esaltarti e benedire il tuo nome in eterno e per sempre. Ti voglio benedire ogni giorno, lodare il tuo nome in eterno e per sempre. </a:t>
            </a:r>
            <a:r>
              <a:rPr lang="it-IT" sz="4000" dirty="0" smtClean="0">
                <a:solidFill>
                  <a:schemeClr val="tx2">
                    <a:lumMod val="75000"/>
                  </a:schemeClr>
                </a:solidFill>
              </a:rPr>
              <a:t> </a:t>
            </a:r>
            <a:endParaRPr lang="ca-ES" sz="4000" b="1" i="1" dirty="0">
              <a:solidFill>
                <a:schemeClr val="tx2">
                  <a:lumMod val="75000"/>
                </a:schemeClr>
              </a:solidFill>
              <a:effectLst>
                <a:outerShdw blurRad="38100" dist="38100" dir="2700000" algn="tl">
                  <a:srgbClr val="C0C0C0"/>
                </a:outerShdw>
              </a:effectLst>
              <a:latin typeface="Comic Sans MS" pitchFamily="66" charset="0"/>
            </a:endParaRPr>
          </a:p>
        </p:txBody>
      </p:sp>
      <p:sp>
        <p:nvSpPr>
          <p:cNvPr id="5125" name="Rectangle 5"/>
          <p:cNvSpPr>
            <a:spLocks noChangeArrowheads="1"/>
          </p:cNvSpPr>
          <p:nvPr/>
        </p:nvSpPr>
        <p:spPr bwMode="auto">
          <a:xfrm>
            <a:off x="3428992" y="1142984"/>
            <a:ext cx="5492209" cy="1323439"/>
          </a:xfrm>
          <a:prstGeom prst="rect">
            <a:avLst/>
          </a:prstGeom>
          <a:solidFill>
            <a:srgbClr val="0000FF"/>
          </a:solidFill>
          <a:ln w="9525">
            <a:noFill/>
            <a:miter lim="800000"/>
            <a:headEnd/>
            <a:tailEnd/>
          </a:ln>
          <a:effectLst/>
        </p:spPr>
        <p:txBody>
          <a:bodyPr wrap="non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Benedirò il tuo nome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per sempre, Signore.</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ppt_x</p:attrName>
                                        </p:attrNameLst>
                                      </p:cBhvr>
                                      <p:tavLst>
                                        <p:tav tm="0">
                                          <p:val>
                                            <p:strVal val="#ppt_x+#ppt_w/2"/>
                                          </p:val>
                                        </p:tav>
                                        <p:tav tm="100000">
                                          <p:val>
                                            <p:strVal val="#ppt_x"/>
                                          </p:val>
                                        </p:tav>
                                      </p:tavLst>
                                    </p:anim>
                                    <p:anim calcmode="lin" valueType="num">
                                      <p:cBhvr>
                                        <p:cTn id="8" dur="500" fill="hold"/>
                                        <p:tgtEl>
                                          <p:spTgt spid="5123"/>
                                        </p:tgtEl>
                                        <p:attrNameLst>
                                          <p:attrName>ppt_y</p:attrName>
                                        </p:attrNameLst>
                                      </p:cBhvr>
                                      <p:tavLst>
                                        <p:tav tm="0">
                                          <p:val>
                                            <p:strVal val="#ppt_y"/>
                                          </p:val>
                                        </p:tav>
                                        <p:tav tm="100000">
                                          <p:val>
                                            <p:strVal val="#ppt_y"/>
                                          </p:val>
                                        </p:tav>
                                      </p:tavLst>
                                    </p:anim>
                                    <p:anim calcmode="lin" valueType="num">
                                      <p:cBhvr>
                                        <p:cTn id="9" dur="500" fill="hold"/>
                                        <p:tgtEl>
                                          <p:spTgt spid="5123"/>
                                        </p:tgtEl>
                                        <p:attrNameLst>
                                          <p:attrName>ppt_w</p:attrName>
                                        </p:attrNameLst>
                                      </p:cBhvr>
                                      <p:tavLst>
                                        <p:tav tm="0">
                                          <p:val>
                                            <p:fltVal val="0"/>
                                          </p:val>
                                        </p:tav>
                                        <p:tav tm="100000">
                                          <p:val>
                                            <p:strVal val="#ppt_w"/>
                                          </p:val>
                                        </p:tav>
                                      </p:tavLst>
                                    </p:anim>
                                    <p:anim calcmode="lin" valueType="num">
                                      <p:cBhvr>
                                        <p:cTn id="10" dur="500" fill="hold"/>
                                        <p:tgtEl>
                                          <p:spTgt spid="5123"/>
                                        </p:tgtEl>
                                        <p:attrNameLst>
                                          <p:attrName>ppt_h</p:attrName>
                                        </p:attrNameLst>
                                      </p:cBhvr>
                                      <p:tavLst>
                                        <p:tav tm="0">
                                          <p:val>
                                            <p:strVal val="#ppt_h"/>
                                          </p:val>
                                        </p:tav>
                                        <p:tav tm="100000">
                                          <p:val>
                                            <p:strVal val="#ppt_h"/>
                                          </p:val>
                                        </p:tav>
                                      </p:tavLst>
                                    </p:anim>
                                  </p:childTnLst>
                                </p:cTn>
                              </p:par>
                              <p:par>
                                <p:cTn id="11" presetID="23" presetClass="entr" presetSubtype="528" fill="hold" grpId="0" nodeType="withEffect">
                                  <p:stCondLst>
                                    <p:cond delay="0"/>
                                  </p:stCondLst>
                                  <p:iterate type="wd">
                                    <p:tmPct val="100000"/>
                                  </p:iterate>
                                  <p:childTnLst>
                                    <p:set>
                                      <p:cBhvr>
                                        <p:cTn id="12" dur="1" fill="hold">
                                          <p:stCondLst>
                                            <p:cond delay="0"/>
                                          </p:stCondLst>
                                        </p:cTn>
                                        <p:tgtEl>
                                          <p:spTgt spid="5125"/>
                                        </p:tgtEl>
                                        <p:attrNameLst>
                                          <p:attrName>style.visibility</p:attrName>
                                        </p:attrNameLst>
                                      </p:cBhvr>
                                      <p:to>
                                        <p:strVal val="visible"/>
                                      </p:to>
                                    </p:set>
                                    <p:anim calcmode="lin" valueType="num">
                                      <p:cBhvr>
                                        <p:cTn id="13" dur="100" fill="hold"/>
                                        <p:tgtEl>
                                          <p:spTgt spid="5125"/>
                                        </p:tgtEl>
                                        <p:attrNameLst>
                                          <p:attrName>ppt_w</p:attrName>
                                        </p:attrNameLst>
                                      </p:cBhvr>
                                      <p:tavLst>
                                        <p:tav tm="0">
                                          <p:val>
                                            <p:fltVal val="0"/>
                                          </p:val>
                                        </p:tav>
                                        <p:tav tm="100000">
                                          <p:val>
                                            <p:strVal val="#ppt_w"/>
                                          </p:val>
                                        </p:tav>
                                      </p:tavLst>
                                    </p:anim>
                                    <p:anim calcmode="lin" valueType="num">
                                      <p:cBhvr>
                                        <p:cTn id="14" dur="100" fill="hold"/>
                                        <p:tgtEl>
                                          <p:spTgt spid="5125"/>
                                        </p:tgtEl>
                                        <p:attrNameLst>
                                          <p:attrName>ppt_h</p:attrName>
                                        </p:attrNameLst>
                                      </p:cBhvr>
                                      <p:tavLst>
                                        <p:tav tm="0">
                                          <p:val>
                                            <p:fltVal val="0"/>
                                          </p:val>
                                        </p:tav>
                                        <p:tav tm="100000">
                                          <p:val>
                                            <p:strVal val="#ppt_h"/>
                                          </p:val>
                                        </p:tav>
                                      </p:tavLst>
                                    </p:anim>
                                    <p:anim calcmode="lin" valueType="num">
                                      <p:cBhvr>
                                        <p:cTn id="15" dur="100" fill="hold"/>
                                        <p:tgtEl>
                                          <p:spTgt spid="5125"/>
                                        </p:tgtEl>
                                        <p:attrNameLst>
                                          <p:attrName>ppt_x</p:attrName>
                                        </p:attrNameLst>
                                      </p:cBhvr>
                                      <p:tavLst>
                                        <p:tav tm="0">
                                          <p:val>
                                            <p:fltVal val="0.5"/>
                                          </p:val>
                                        </p:tav>
                                        <p:tav tm="100000">
                                          <p:val>
                                            <p:strVal val="#ppt_x"/>
                                          </p:val>
                                        </p:tav>
                                      </p:tavLst>
                                    </p:anim>
                                    <p:anim calcmode="lin" valueType="num">
                                      <p:cBhvr>
                                        <p:cTn id="16" dur="100" fill="hold"/>
                                        <p:tgtEl>
                                          <p:spTgt spid="5125"/>
                                        </p:tgtEl>
                                        <p:attrNameLst>
                                          <p:attrName>ppt_y</p:attrName>
                                        </p:attrNameLst>
                                      </p:cBhvr>
                                      <p:tavLst>
                                        <p:tav tm="0">
                                          <p:val>
                                            <p:fltVal val="0.5"/>
                                          </p:val>
                                        </p:tav>
                                        <p:tav tm="100000">
                                          <p:val>
                                            <p:strVal val="#ppt_y"/>
                                          </p:val>
                                        </p:tav>
                                      </p:tavLst>
                                    </p:anim>
                                  </p:childTnLst>
                                </p:cTn>
                              </p:par>
                            </p:childTnLst>
                          </p:cTn>
                        </p:par>
                        <p:par>
                          <p:cTn id="17" fill="hold">
                            <p:stCondLst>
                              <p:cond delay="900"/>
                            </p:stCondLst>
                            <p:childTnLst>
                              <p:par>
                                <p:cTn id="18" presetID="18" presetClass="entr" presetSubtype="6" fill="hold" grpId="0" nodeType="after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strips(downRight)">
                                      <p:cBhvr>
                                        <p:cTn id="2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P spid="5124" grpId="0" animBg="1" autoUpdateAnimBg="0"/>
      <p:bldP spid="5125"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lum bright="-6000"/>
          </a:blip>
          <a:srcRect/>
          <a:stretch>
            <a:fillRect/>
          </a:stretch>
        </p:blipFill>
        <p:spPr bwMode="auto">
          <a:xfrm>
            <a:off x="0" y="0"/>
            <a:ext cx="9144000" cy="6856413"/>
          </a:xfrm>
          <a:prstGeom prst="rect">
            <a:avLst/>
          </a:prstGeom>
          <a:noFill/>
          <a:ln w="9525">
            <a:noFill/>
            <a:miter lim="800000"/>
            <a:headEnd/>
            <a:tailEnd/>
          </a:ln>
        </p:spPr>
      </p:pic>
      <p:sp>
        <p:nvSpPr>
          <p:cNvPr id="7171" name="Rectangle 3"/>
          <p:cNvSpPr>
            <a:spLocks noChangeArrowheads="1"/>
          </p:cNvSpPr>
          <p:nvPr/>
        </p:nvSpPr>
        <p:spPr bwMode="auto">
          <a:xfrm>
            <a:off x="714348" y="3071810"/>
            <a:ext cx="8143900" cy="3170099"/>
          </a:xfrm>
          <a:prstGeom prst="rect">
            <a:avLst/>
          </a:prstGeom>
          <a:solidFill>
            <a:srgbClr val="800000">
              <a:alpha val="50000"/>
            </a:srgbClr>
          </a:solidFill>
          <a:ln w="9525">
            <a:noFill/>
            <a:miter lim="800000"/>
            <a:headEnd/>
            <a:tailEnd/>
          </a:ln>
          <a:effectLst/>
        </p:spPr>
        <p:txBody>
          <a:bodyPr wrap="square">
            <a:spAutoFit/>
          </a:bodyPr>
          <a:lstStyle/>
          <a:p>
            <a:pPr>
              <a:defRPr/>
            </a:pPr>
            <a:r>
              <a:rPr lang="it-IT" sz="4000" b="1" i="1" dirty="0" smtClean="0">
                <a:solidFill>
                  <a:srgbClr val="2EFFF8"/>
                </a:solidFill>
                <a:effectLst>
                  <a:outerShdw blurRad="38100" dist="38100" dir="2700000" algn="tl">
                    <a:srgbClr val="000000"/>
                  </a:outerShdw>
                </a:effectLst>
                <a:latin typeface="Comic Sans MS" pitchFamily="66" charset="0"/>
              </a:rPr>
              <a:t>Misericordioso e pietoso è il Signore, lento all’ira e grande nell’amore. Buono è il Signore verso tutti, la sua tenerezza si espande su tutte le creature. </a:t>
            </a:r>
            <a:endParaRPr lang="ca-ES" sz="4000" b="1" i="1" dirty="0">
              <a:solidFill>
                <a:srgbClr val="2EFFF8"/>
              </a:solidFill>
              <a:effectLst>
                <a:outerShdw blurRad="38100" dist="38100" dir="2700000" algn="tl">
                  <a:srgbClr val="000000"/>
                </a:outerShdw>
              </a:effectLst>
              <a:latin typeface="Comic Sans MS" pitchFamily="66" charset="0"/>
            </a:endParaRPr>
          </a:p>
        </p:txBody>
      </p:sp>
      <p:sp>
        <p:nvSpPr>
          <p:cNvPr id="6" name="Rectangle 5"/>
          <p:cNvSpPr>
            <a:spLocks noChangeArrowheads="1"/>
          </p:cNvSpPr>
          <p:nvPr/>
        </p:nvSpPr>
        <p:spPr bwMode="auto">
          <a:xfrm>
            <a:off x="3428992" y="1142984"/>
            <a:ext cx="5492209" cy="1323439"/>
          </a:xfrm>
          <a:prstGeom prst="rect">
            <a:avLst/>
          </a:prstGeom>
          <a:solidFill>
            <a:srgbClr val="0000FF"/>
          </a:solidFill>
          <a:ln w="9525">
            <a:noFill/>
            <a:miter lim="800000"/>
            <a:headEnd/>
            <a:tailEnd/>
          </a:ln>
          <a:effectLst/>
        </p:spPr>
        <p:txBody>
          <a:bodyPr wrap="non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Benedirò il tuo nome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per sempre, Signore.</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strips(downRight)">
                                      <p:cBhvr>
                                        <p:cTn id="7" dur="500"/>
                                        <p:tgtEl>
                                          <p:spTgt spid="7171"/>
                                        </p:tgtEl>
                                      </p:cBhvr>
                                    </p:animEffect>
                                  </p:childTnLst>
                                </p:cTn>
                              </p:par>
                              <p:par>
                                <p:cTn id="8" presetID="23" presetClass="entr" presetSubtype="528" fill="hold" grpId="0" nodeType="withEffect">
                                  <p:stCondLst>
                                    <p:cond delay="0"/>
                                  </p:stCondLst>
                                  <p:iterate type="wd">
                                    <p:tmPct val="100000"/>
                                  </p:iterate>
                                  <p:childTnLst>
                                    <p:set>
                                      <p:cBhvr>
                                        <p:cTn id="9" dur="1" fill="hold">
                                          <p:stCondLst>
                                            <p:cond delay="0"/>
                                          </p:stCondLst>
                                        </p:cTn>
                                        <p:tgtEl>
                                          <p:spTgt spid="6"/>
                                        </p:tgtEl>
                                        <p:attrNameLst>
                                          <p:attrName>style.visibility</p:attrName>
                                        </p:attrNameLst>
                                      </p:cBhvr>
                                      <p:to>
                                        <p:strVal val="visible"/>
                                      </p:to>
                                    </p:set>
                                    <p:anim calcmode="lin" valueType="num">
                                      <p:cBhvr>
                                        <p:cTn id="10" dur="100" fill="hold"/>
                                        <p:tgtEl>
                                          <p:spTgt spid="6"/>
                                        </p:tgtEl>
                                        <p:attrNameLst>
                                          <p:attrName>ppt_w</p:attrName>
                                        </p:attrNameLst>
                                      </p:cBhvr>
                                      <p:tavLst>
                                        <p:tav tm="0">
                                          <p:val>
                                            <p:fltVal val="0"/>
                                          </p:val>
                                        </p:tav>
                                        <p:tav tm="100000">
                                          <p:val>
                                            <p:strVal val="#ppt_w"/>
                                          </p:val>
                                        </p:tav>
                                      </p:tavLst>
                                    </p:anim>
                                    <p:anim calcmode="lin" valueType="num">
                                      <p:cBhvr>
                                        <p:cTn id="11" dur="100" fill="hold"/>
                                        <p:tgtEl>
                                          <p:spTgt spid="6"/>
                                        </p:tgtEl>
                                        <p:attrNameLst>
                                          <p:attrName>ppt_h</p:attrName>
                                        </p:attrNameLst>
                                      </p:cBhvr>
                                      <p:tavLst>
                                        <p:tav tm="0">
                                          <p:val>
                                            <p:fltVal val="0"/>
                                          </p:val>
                                        </p:tav>
                                        <p:tav tm="100000">
                                          <p:val>
                                            <p:strVal val="#ppt_h"/>
                                          </p:val>
                                        </p:tav>
                                      </p:tavLst>
                                    </p:anim>
                                    <p:anim calcmode="lin" valueType="num">
                                      <p:cBhvr>
                                        <p:cTn id="12" dur="100" fill="hold"/>
                                        <p:tgtEl>
                                          <p:spTgt spid="6"/>
                                        </p:tgtEl>
                                        <p:attrNameLst>
                                          <p:attrName>ppt_x</p:attrName>
                                        </p:attrNameLst>
                                      </p:cBhvr>
                                      <p:tavLst>
                                        <p:tav tm="0">
                                          <p:val>
                                            <p:fltVal val="0.5"/>
                                          </p:val>
                                        </p:tav>
                                        <p:tav tm="100000">
                                          <p:val>
                                            <p:strVal val="#ppt_x"/>
                                          </p:val>
                                        </p:tav>
                                      </p:tavLst>
                                    </p:anim>
                                    <p:anim calcmode="lin" valueType="num">
                                      <p:cBhvr>
                                        <p:cTn id="13" dur="1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autoUpdateAnimBg="0"/>
      <p:bldP spid="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x" algn="tl"/>
        </a:blipFill>
        <a:effectLst/>
      </p:bgPr>
    </p:bg>
    <p:spTree>
      <p:nvGrpSpPr>
        <p:cNvPr id="1" name=""/>
        <p:cNvGrpSpPr/>
        <p:nvPr/>
      </p:nvGrpSpPr>
      <p:grpSpPr>
        <a:xfrm>
          <a:off x="0" y="0"/>
          <a:ext cx="0" cy="0"/>
          <a:chOff x="0" y="0"/>
          <a:chExt cx="0" cy="0"/>
        </a:xfrm>
      </p:grpSpPr>
      <p:pic>
        <p:nvPicPr>
          <p:cNvPr id="1028" name="Picture 4" descr="http://static.turistipercaso.it/image/s/strada/strada_r839n.T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915"/>
            <a:ext cx="9144000" cy="685494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12260" y="2996952"/>
            <a:ext cx="9001156" cy="1569660"/>
          </a:xfrm>
          <a:prstGeom prst="rect">
            <a:avLst/>
          </a:prstGeom>
          <a:noFill/>
        </p:spPr>
        <p:txBody>
          <a:bodyPr>
            <a:spAutoFit/>
          </a:bodyPr>
          <a:lstStyle/>
          <a:p>
            <a:pPr algn="ctr">
              <a:defRPr/>
            </a:pPr>
            <a:r>
              <a:rPr lang="it-IT" sz="9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CAMMINIAMO</a:t>
            </a:r>
          </a:p>
        </p:txBody>
      </p:sp>
      <p:sp>
        <p:nvSpPr>
          <p:cNvPr id="3" name="AutoShape 2" descr="data:image/jpeg;base64,/9j/4AAQSkZJRgABAQAAAQABAAD/2wCEAAkGBhQSERQUExQVFRUUGBgVFxgXFxgYFxcUGBcVFxUXGBcXHCYeFxkjGhcVHy8gIycpLCwsFx4xNTAqNSYrLCkBCQoKDgwOGg8PGiwkHyQsLCwsLCwvLCwsLCwsLCwsLCwsLCwsLCwsLCwsLCwsLCwsLCwsLCwsLCwsLCwpLCwsLP/AABEIAMIBAwMBIgACEQEDEQH/xAAbAAACAwEBAQAAAAAAAAAAAAADBAACBQEGB//EAD8QAAECBAQDBgQFAwMCBwAAAAECEQADITEEEkFhBVFxIoGRobHwMkLB0QYTFOHxUmJyFSOSsrMzU4KDwsPS/8QAGwEAAgMBAQEAAAAAAAAAAAAAAQIAAwQFBgf/xAAyEQACAQIEBAMHAwUAAAAAAAAAAQIDEQQSITEFE0FRIpGhFEJSYYGx8BVx4SMyQ8HR/9oADAMBAAIRAxEAPwDzmFkJHx6Q/KlS1OAAIsOFTFuQktvFsHgSlbKBDXj17aavfU8qsyaWXQJJ4SFUsOesMy/w2+tPpGvhylQsKQ4lYHWMUsTUWiN8cNTerPOcS4GEpdNx5xiflx7ueAb2jPxctDUAJO1YuoYmVrS1KMRhIt3i7HlimLyxWNSZws5wkho0pXA0BjXesaZYiEUY4YWpJgMBw0kCt9o0RgEggMGh/C4RKRSDKliORUrtyO5ToKMTLncJRdvAxgT8OSvIC40fSPT41bJLQDh2G1UxPpF1Gs4RcmUV6CnJRWh53G4QJGoPfWEgmPb46UgsVAFqxg4+TmqlNuQaNtDEZ1ZnOxWEyeJCWFxCkBg31gyeJqBhQiCIw71cDvjTKnHdmGNae0WGPFVQFeOUS9AdoZGFRlu/OFFy6wsIw6IapOolqyk2YVXgeWDZImSLloZXJvcDli6C0EyR0IERgTCSsSYckYpIDPGeURzLFcqSkXRxEohcbMzHSkCkYUqLR1ocwUonp1aC/BHQWL5k9Rebhkgt4vDhRKli2ZTe6RVOHClFzlGja+N4ooZFPlSrQUvFb8Wly1PJd2QTB4Aq7a6D6RMZNSD2A4YuSHLVDgaWMRcuZMLlQa9DbZhCoToxfxe9xr0jHi6bnSk76rojRh6ijNRto+rFFYhruBpQ1IYhy5DFh9qGE+JYtSlBQCXyhDFuyHFjz0fkTB5rpcO9GBN+tBbujI4ghS61ZKSFEOQeZAowbSPm9rz8SPWx0Wgpi8DNzmiVWrmHIb90cgiBNYMpxtm+pjsalLToDQ+i4eco6EQeZiQliRW0LpxiQHdoEvEv8NY9qqbb2OU6sUt9TqzmVQlIN4ekYYf1ExTBy0kdqnSCSZKUO51iTl0GhHqH/TOLxWXhAnrFF4sJtaATeIA2rFcYTew8qlOO4HjILUNfOCYDCqupRPpFpikMHDmCYFC+TDRzpGhtqnYzpJ1s2/7f7HxMYQFc9TXEXXKVHP09KxjVuptd3sZU/H1YvFsPiyTR47jsEkFw52guHAJYJIPlG3LTcLpHPU6qqZZMYGEepMLYsJtaG5kpbMmkZmJwi3dXa1pC0YpvVj4ibjHSIOVw9BNHPX9oBiJKUUavWNDBYgBgkVh9fDs4qI0Os6cvHexjjQjVh/Ttc8yJR0BrE/SnlG5jcCpNXcDR2MJGa2jecaIVc6vEw1aCpu07mcJcTJDii5sPCLLKjp5Xi3MzNZfiERLi4wyjofCGchu30guGQSRU+LRHOyuCME3YVTw9XKLDALPyxqnFAU1HMxyXjqv2fD94o5lTsa+TRWjkY83BKTcGBgkUjdHGHDFAMLKVKUfgI74eNSfvRKZ0qf8Ajn5iEieUmlSe+Ozsx+IN3AGCqQH7LxZMtRt4v9Ys0vcovK2W9wScIPmU3rFkTEpfLyuYtMwTXUnoC58oAqXQ/wAfvFNeUVSlKT0Se+xZRzc2MUtb/UzcSnKwACmOwY/u8ZcyUtYUAAAS7E0fVgX5eUaX5BSaMctS7F25km1TA56hQKOgDgls39NRbW+kfKnU8TaPdpaGSeCzflmJSNBnA8NokHTgwLTlNEi7mfP0Bb5HslYbtuUgiDoKRZoIpIN4CcEkmzR9BU1JWkzjOEou8Evz6FJuKELrxHJ40E4NA0BiqkJBekWQlT6JlFSNa3iaQLDSFKvSNL9GSGpCf6oJtWLf6sqFnSqTd4jRxNCmssndh8NwgAuqsaDJTGSviajtEkTHurxiudCrLWbLKWLoReWmjSVjUjWBTMeg844FpHzQvMCSRWEhQi3qmW1cQ4rRr8+oeWpx8NOcT9Op+zSDSai8XkJym7g+UK3lvYsSUkrik6TO+Wo7oEkrNFOI2VHkYEjDOaxI4hW8UUCeFd7xk/26GDMwVXBhnD4tY+I9I2U8OS7sYucAk6RZLFwkrSVzPHAVIPNB2MZaVrdj3PCh4av+mPTowSRBRITzhFjVDSKHnw7m6zbueRTgVEtlPhBhgFn5VU2MeqSlIggmgWMF8Qb2iVrhMF7x5E8LX/SrwMDVgVCmUvHsF4gDSFJuOSLiHhjKkvdKqnDaUVdzsebm8NWm6T6+kC/TFrRuzuIv8KG3Bb0hVbq+JQHWpjZCrNrxKxzatGin4G3+d9DKEg8o6rDUuOkNqlDrFTKi7MYnFISMqO5IdRhSqwgq8A1yx5U+8R1EtAKlJq6RmflwOf2Uk9zc+frGz+lSBqd3p6Rk8WVlYAU63O/lHN4piVTwk38reehu4fh28RHXbUyZy9mF9SQAQ9P2Noz5s2hdNixCagsDUOSLe9IfnK7RYXZyDtR/SkAnSErJBUzOS1y1WcbjrHzSLS3PatGFOJKicihU0DpAGlAKRI11T0aqY8ilJPeTEjSqku33F1Pb1iww5MaKMOBo8GRT5Y91zEtkYOW3uzK/QrOkUVw5XIeP7R6NEhxr6RBhIKxNhJYVS3f2/wCHnFcLU1h4wE4FTs0etTgwYPL4aDDrHuJnlwyMnueN/Qq5QRGAUbCPXqwCbQxI4eIj4hpsRcKjfc8jK4Io3DQ5L/DpbWPYS+GJ3hr9MIyy4hN7GuHDaMeh4xHA1C/mRFxwbVo9YvCJGkAmyk6CKXi5s0LC00rWPPyOHN7eGkcNN2jSGGB0ixw5sC0VyqtvUtjTUVZGPiZagLNCZC7MetI1uIBTMS7bRlLUecW052WyKqlNt7tFkJ51MTwgCpn90Bmr3gtoKTWg0s7xAh/mjLXPgRxJ5wU30A0nuaMzDDVRPfARhEvfzjNXijFBMUY0RrVF1Ms8LSl0NReBTzeBjDDnCiQr+rzgqcPz+sN7RPuVPA0X0G14Olw0Ek8IzfMmBy0ECgfu+8FlzF8mgc+q9hJYPDLWX3GRwQC5T3fvHVcMljme+AZlO8XP5jfzAcqz3YYwwq2SDJwkrkO9zGB+J5YYBIABYkgszOKDqz9XjWMhevpGD+IUrCgCQUliMybUqAq0c/iDmsPLNqaaHKz+BehgT5pTbZhvTWvfGbikImEDMpK3DlNW58mD+kac+SDSvUO76+9IzhMTKU4FS/aKnI7ho3XuePFU+63Om0dlcDcAgqL69qvgIkLzeJLBok9yaecSL8tTuLY+vy0vaGZcgxlIx/8AbBk8SVqw749k7lCNQJii2EZx4gNVCK/6q1lDwhbMY1JR2MMoSYwF8fNsxPlC0zjZ5nvMHK2S6R6hUusdGISnUeMeRmcaMAPGlaEeETlNkzpH0SVxBLVMXOPT/MfOP9XX/UYg4mo/MfGByGTmo+gTcYnnCc3iqBqI8KvFnnHBi3gqgTmntkcdli6hC8/8RI0JMePM+K/nQ3IQvNN7FfiEmM+ZxQmM5SoqAYtVNIR1Gx1WNi3+oUs8IiLQ2VC5mODEg/KPOOqmp2hMPF04cnQwMqQMzGJH5ZPbdtobP6Yc/OEE4BR0gyeEK27yIOncXUaVj5AsD4QeTxGSdCO4/R4Ul8MULZfE/QQwjh67unwJ+kDOkLkT3H0zkaAeKvtFhMTyHvrC6JC/6h/wMC4mtSUPmL7CnmTFc62WLk3sFUoN2S9DRzj+3wECxHEJaCypiQ/vujyKsUsu6lHqTCpQovQxxp8Xm3aFPzNHsa6s9qriEv8A8xH/ADEee/EC5Sk9k12Lhq06vWMQy1k2O0dXhVsxBFunt4oq4+tWpuLp7/uNDDxg7pi09DhiO4HQ8yOsZkmR2lc3IGlL6i4+kaeJSQplUGxr3gWFBAVqbM2gtoHFu9o4iThozVZMQnyklRP5g7zXvaOxRQTqtXcQ3rEjQovuCx6VPFQXraGEYt+UYiZaQCADUveDuOW99dGj0n6lTW/2F9imbf6hg8UOJsHvURlJnWDWDVeJNUFgZgG0uPQxW+Jw6J/n1HWCl1aNIrMDWowkVucxZ/t3wRM884P6rD4WT2GXxBVLeOB4qFxPzhz84V8YXSHr/Af0/vL0/kIH3iweAHEp5iO/np690I+MS6Q9f4CuHx+L0GkIJ5RzJvHcMQWLXgplaACKHxipf+1eo/sEO7KJlPrBU4XeCy5FA7QZkDbWKpcZq9l+fUZYCn8/z6AUYTeGU4HYxDxFMtDgAW6msThs6ZildgFEqylG6tkn6w0OI4mq7Rt5AlhaMNWOcM4QJpVoE0Jv2+Vw7OIdm/hoJDpOYjQhnGgBBvpGnIlCWkIQAANPerwZayGjeqlTLZyKHCF7pHkV4J5gKSU5HCkEXLG/rBXAuC+xjd4jwwTQ4OVYBZQv38485PeUWnADTNoe/ntHNrVMVS1U9PoaIU6Mt1qGVOA+XxJgqMS3ygQH8hw4U/WBrpcM2o9YxPF4h++y5UKfY0P1ytog4ooajyhB6lzaBKSNL/WKniaz3m/MblQW0UaS+KZqFfg30EAVikn5vWM9TnVPVv3gCwbhjT+4D1gc6p8b82DIuy8jSSJTWHn94ifynokE7Jfqf5jLViAPlPcTXzjgxoDUb35mEc5vqx1BGsDLFcoe9gT1pE/USwHyBqaAO5a3u0ZRxYIzFy9B0q56/eHJmPQrTQV/uAv9IF33JlFuNYALS6Uhg5Io4HMG7bR56d+H1ZU5gWvTTkHj1CJw+JQajFrjcCOzscFIKSKMADUU5EdYKbWxVKlfU8ZP4Wyi4L9P2tHI9ErAkl3HhEizP8yrlvseXTjDHBi1cjT3zhD8xv4Z782jiZoF/wB42ZTTc0U4wvW/X37EdGLMIipAdnt71i8hGY0qRVqW6G5gNBuPfqidxb20dOJUCLj21I5g15qF61HKj86vfx6Ro4XAkvmAPLWjhvT3V620hhabijl8q9AfB4WlLexHPuFXjSRwoFSgXLEK8iCD9ofRgUpFAA+utorzpBEcLgSqtfeu94tLwxCmJ96xqyJbFtBreKGS5pv4xU5sJyRJY061P3hn8gmofl+8DlYejq7Kdzp7DwTE8UQkdkgn6faAot6gbGUIGTtKbSvSMrG/iFKGTlbQU12aM2fxSbOVll3cPZh1LR6HgXBMpzzHKtnA7qBo20MJm1exRUrZdEC4TwuZPOaYClF8tiep5bR7XDhKE0YAUAH2EDw8vp73McnTXLaR1YQjTVomSUnJ6jEhTuTBFmkAQqkXf37tFgpaVNFo5icKmYCCAQYWKmMHROhfkyHm8dwhckukkoHOpA7riKYbGhYa7cxzj1ai94xOJfh8KJUg5FbWPURgr4O+sC+Fa2jEcTKLdnb36wquWo+/fsR0YlUs5Zg1HaehvDeFxSTR/Klx9Y5coOLtI1KSewgXAqfHm0ECKfw2sNzZAUb6v9YN+lAoa7DrCdAmV+ajnsffu0cUgE0ILjWraiGJ2GBWRlo1NjW3jBP9MSdWp6PAdluG4qMOCGcU6b+F4AmSKpeo+1uUPzeCt8x+7jrCR4bkKmrQ13Z/fSDGz2YGzqk0FSSCXdth9BFUzNAHOji9Q9LWMClKUe69veogmFnMHUGbv5O0Nk0BcvLW4+ERIp+YeSvfdEhcgcx84kIKiGHKpYVc0L3dxp4Q8jDFxY9o9SKm3idbNFVOkux+EK0+YAqDC5qak6RtYAlZfVgbGoLltiPQiOhKT3FSMqVgSSKEBgUgitakcqP5Q3L4cpDmls3IbWHQRoysPQmhagoNRboILMw5WhNi7C2gvSKZVGMhLBgBLpDWru508bRryVMCffMeDGAysCActgS+m/hzjRyUy2+7fzFctQg5CSTuwPdekOS8NV9/rdomDWMqczOPtFsTxZNnAfxhVG5C5UlANOsZk7jiU6C1TV4xuNfiEWQaVesYf6ybMV2ElRLbs5fW0aaVBvcSU0jXxP4g/MLB205ba2juB4UZqgVKIHIEDzJFIZ4L+EPnnB1mrFQbyNTHssJgESx2UpHMAeBrHQhhkjJKo2L8M4NLlAMPH7n6RrSB4aUi0oP6avBCsAfu/P7xrKgkyYWYQICBlb+/esWR6QrCNgU0aLZoEug/i20SZMpuIZAOTufv28VQqOqVRv5gIDFoVkQ4maBS4gmekKIV5wVEz3p4wUyMDjeHJmCoePL4/g8yX2pRzAWS1dNdekexC7j376RVUoKHv3/EV1KUai1DGTieMwHGQaKcKFGIYjuNXjQVxB1AA6P78vGGuKcBRNuCk3cM/QnWMJXD1yCKFYAYKFX2ULi4qNY5NfCSjqtTTGqmaZmjMHq1e9/u0PypYKEs1/KseUxnFxmIALKAFQacw3N6w/Jx6ilOWlvo/rGCUZIsU0zcxzJb31O0IFend4vHP1ilqcefOjxYDUB9e+8NG1wiKppS4NzWg01hPEcQABdy140zw6hV8xBHlSvL3rGTOwCgQkPRIzbkC20aIySADRjcwcKvvEhiTgUsOyD5xIR1ogMNeGTkQo6pBtfK12qRehhvCSlZiUpOUsnnmo+YDdTVpSL/AKfNLIKWYEZbUqwta0a+DwzIAcpJAcCw1I84dSLDKw+FOYpFG9g0o8PyMP5WfY1gyyElhWz6toIGccLe/wB4XLcNwuVqlv3+kBXjQ7ase7c+9Yz8fxpIuQNK6d2tjCM3i4dVCejh+jVI/aLYU2K5DmNx4CVVDamzeNza31jBXj0Fw6iTR9b1LG0SfxFaqAFjRizAdBcnp6xOG8IUpWZlqJt2WHc+0baWHuUzq2Bp/DqpygxUUFi5zUBrXUR6/hH4XRLSAVqGwIBbVyKmD8L4M1V70KvBnLctI1UKSlqDWpNy7F/S0b4QyqxmbuyScBLQKBydSSSWNBdocl1oAG08S0LS1kt9BvvXWGfyudR9b6QQBUqp9BXn+0cmzPKnrA1rYEDQeVxsYjvu8BhL5n9ffvWCJMBSC3lBZSTts12hSBlr+nqYstdNdPo9O94XVNFz7sT6nxgi1Wb5T5M/vSGAczOBYaeQtv8AtA5nP2GtHJaqaUc9RbXW3K0cWpxWg1aljfeIyBBM8tNvvF0qhZMxvL2e6CC0IEdlTnued2PvSOqSx6XN2518IUSv30gujnw9+7Q6YodQd9q6EMefn4QGdh308ouabvruWr0/flFVK8uVnB/iCQx+KcHTN0BKaMatTx1EeexclclQUoOkUcB6GpcCo/aPb5aMb3fvNP7rekKzZANGNxWtjyI6eUZ6uHjUGjLKzzsjjSRUgA+oa4f3eNJOLDQnxbgCFPlYGmx2f77RhtNlqAU9SxLvRrNRqi/8xyamGlA2wnGe3ketXiQAPCEpg1FCTlHLnaEMFj86Q7DKo/xXujTE4FNN+rhopt0IzipSU0NDe51r9YkNISFAF7/xziQcsQXPP4eZlD8q99+60cxONIAGurHm3jCSseClmYEnUUHUdB4xm/rAzk1JrsS7X3EFRbLb2HsRjhUmwuLch3374SxGMGQsSLHrzcmx3jNxfFAQ2cZAf7qnwr3c94y5nECV0KVCl3yjZmjZTolMpoZxuMLE5hu73vex0hMJKiDXRwfhPv6wWXgVqOY2LEF9NKmoFY2+GcEJA7LPV7tuz3jo06dtzNKZXhkhZqQyegYd5p/Eei4fLmBqsKgdWJ0o8HwnCgMpfSuzG4097Q7kAYdlrWBVcFglqe+cX7FZJcouK1YdHOr05wxgwWFQXqHuxdqgO3IRxEyXLAzqAytU6sWNg4+by6wP/WJQHZZWjJAGY7V2H7CwCaiUm7u7mofUOKD/AB7ni6lsHf5hatXe3LaM6XxUqT2EqAzNmJo3MbMC3UdIcXYkDmX6DwNLtAehC6ladBpz12vET4V76NAdRdvA/ufekEQqvr32+sKwhALe/dYZzMBS/jt/ELShXy+/2g5m35ANvu3SvhARC0wPbYmuj22sYrNUyNSL+BL1fbz74pMm0bZyanVgPP1s0WWBlF1BJIewI/k2/uhwEQsAsKitG9fekCmqITrSoAbceHXlqYohTMa8iByNyXD6tfXwtmZhUtR2vWt9Bau8AhyY4qbs4qGINna0XRM02pryLQLMWNr2boRTkwjkum9g9aWr9YVhGSa+sF5Hl03cN79IWSp/fveCJW1e73v9IgBwruDypTxjrXBNbd9Wr1hNMzwPXWDLmuCCLAjy08deUOmKGmJoRcfRgPf7QIpLsqo0HJP00v6RWWSBaw1rz0LMO4fWCAse0QNai5IqC3TTn1EEgFWEBtQ6bOaMW8oRm4FCqmxLhT3u2m3KHlFqUOoo4oNQ+230ji5XKgIoLB3pTuNd9mgNEPOTvw8MxMs5Kk2uNwenr0jGmTp0qkwEg0BAoTTLUX3j2WIABLHtN3g1HT5eTRmcRNwQS70bmA76k1/eMlXDQlrsy6NVrR6oxFcZU9AG+uuvOOxF8HU/ZzBOgp32HOJGD2aZbnp92eYn8XdNAHeldWyjq3PmYx8finJKiUtRmJ0AJswJG8ZkvFKWbO3Jx9o1ZGHWoszkV1UQBVuVOsboUMrK5VbgZOGzK7LhgwDVA8Wc6mNPCcPY6AbkAijCkFl4FQAchOyqE2+VLtTTfeNCRhFAgJClVfRKTz7RYvVIjXGmkVNh8LJoVKUoCwZhXZz2tLRoonhCFULlg6nr3moFE8riAyODqJGeZk1UZYqL1z3u4b1Yw7L/AA1Lzdolar1FOzU3qKFn3eLLJC3EFcbIKvynOvwsADf4jyAL7+MOMnTaJIDG4BLhwynYNQ8tN42pXCJTg5XDOLkUIckHS9eVSLu/h8uQZUjKa/CHzFgCCNHL+Aq0TMiWMHD/AIcUQDMWqvwg1ZneleXnG5guESkEsFqIZlOOdwkChDAP15PBUUDPbckuDlq9mq5bTxLMXla7JCXc5u09SSK2A6EHk8LdhKBSSimtNgHJPQefpE/NoGLGt6sqxduo615RwFNDag7xqWuCx0sWfnA1OGepFDqQACSR4WH9UKxg8lQanjoQbF7EbwQzNTT+B9IEaAhtK97EvsbfekFY5qWDgUD0JfW9O+kKQLKLsL/vS3vSLhy6reoLAhtWLE7vyuOSMo+F3sBW2r6ede+Lyp18pdqGhuEpsbOxY9OVikQoVGtGDM9lWHfqrn4xfEkhLpIcJoNCGDBtfffWeB8QII7D/wB1Us48nBL5dI5iJuQKLgAkVIYgqomopUhif7WpqyATP8x0LUsBQX6HV6nalCbEl6E0FMwGVL62yjdrGgihl/AEtq5YsEgFw2jlQpbo1LlTpoB8Rs/yvmNRYZSOcQBBNN/ioCf6S5c2t/I0AgZLkF/ibWlAVZiLbP0i67KemUA0ehIDJL7AmvOBsBsCX2AFwNWq+z7wrCGkzLU0ezFjah7xWCJdgL09KP6wqie4etuTG7WuzwdK9w4s9jy2HmfqqCwwPNq1vpq/L+It+cUsBz3YePQQIEOCOobTn6eUdSp+dNetu6phkKMpm0+HMwbyZuR+8cWpndi7NzByhnOtVWpfvgILBhrvo9PdLbxeWpxeoPjyve3u8OAoCvMoCg+UkuCCbkJDpLkDpXnBpJGUPWgPc+ZiNaH3c1vmS93oXIJPaLjW4Lbg6CKoxI7OYitG1di7s+hIfoRvAHZ6CWD3fU2zDXoO/bRVcpga2GZjppS3K2+sNSllbKtVmUGLUAPkLfURUi4KqChcM9dNt6wMqbuS4kmXuobeyPSJB/yANtnt5xIgD49g8IEsEpHRntdwL6xq4LDKWD8RDBmITvoNTzqWEX4elISCo0YZXDczTma+XfGwFMEEVOawAcMzEJvQmpPIWqxSGKcO4WEg5pbmiQ+Y27QY79oN0NI1EYhszlmcAoYkFKWJpuwfmfFSVKmkFRLZgOy5DMXFqvS4bpFpWETL7IGalcvaU2Z2AsWpTfmQQwBpc8lzltVzQEgkMBUkuwAr9B2QkMUsk/4lxUmjgkUqH0d2pFZeGYqJdWUp6K7PZIDu4c6kuVNYQ3KRmrldKmIGtlXIuSrUmzPQNAbCcS5fmQVnUdotRu4MWoGhqWsHsgM2hDMD2kgkcnJJLDxhWSHzMSHBoWJdrgijmnMdLQVc7OQ+UCqk6CjAE9KPzcdIXqEKqf2WNMyg1MqsvYsRbtZSeURU1yWslRPZp2WSSFEm6QeQuac18SsgpQ2Qpogg0JIuH+UMxJ/qqBSDTZhYqq6qD/IipLWBy63JN6OSHVTnIJbMMzavYEKJ+VyKC56vA5FgadkAOzVzElXfT/kw0gKkKJSKBy5NA3aICerM5NKHuZTMYJuHI2vckGwBo/MwjGQQzKJ56jmeyWIvv5wRKwC5ozl6MFOkdKkgdekLqZ3PIDoqoJobfDSjuRq8MS1kKJFAwq9XFas23nrAIE/LoWcgsksHLlIAYIDnQADQbxwrBClM4uph8hYqCRYkg6XJ3iqgQgOzmjhg5IqGBpZ9mvWLIXu9EsdTU0NKmr7t1ENcAGXMchVAlgBTtdokKBBuc4AbqKhmvOKS5IzAq+G9AlmF+YehZ7MTAJSB2ErOcy3UotSxYqPM9tY2ptDAmClcqQUB2YgmtDyNRQDSoYEFAO4pFshsSSzXFKGjuc56AXaKBXaYkOk5ezQZi6WAazsfLoaTONSQaXIVSoZKhsQQGehdxCcsZSoqLq+IFh2sqEpAdd/iAY6MLJiECTkVJLKUOzdgodpQBf4aE7UbrETyrYHKQCWDVyltKEjmfSi5ymyqfMUvV2ZwxLu5N+48jEUSyknRjQ/8S+hYvXnaAQ6SxY2FByArY6i4B13i0uZprSvW0WmpoDRywJNO05LahuzqbqNrwtJmjK+VnqpwzFWZIJ3qC55iFaCO5nqOfcQNQ1tS9uz49flan1iiVMKuCS5Y6M4YWt3VFBHEnnRx7ba8QAdZezgjU7dpqdP2iZzlDW+NiPdHiilVrb7/ALNFSoUPjatDr3Dz50KZB5BCmckaimo1vtp6wCasgitS4pT+k91jfQwqtZDO9H1NXID72fbvqyme9LhuY1Z7izuNfs6YpBNo40NNyxLtYKcKtuKwPFY5AVlIUxbKW7IINgRQ0FuQiTVAEueyQ1iASLdHU30dq8krZjUAgCoB7RG1w1jTSBJSt4dyJq+pX/VEf1NtlUesSLKkr0JIYNYUaJDK9gHg+G1JOoo+rZbP3nxjVXRa2pa1NEN6nxiRIbqQktRJLn5FHvOV40nao0Uw2DCg5Cg8IkSF6jPYET/tK/8AV/20/c+JhnCnt90v/uKESJCjHErIXMYkMmWzaPmJbk8J46knFtRlJAbQFctwOT5leJ5xIkFbivYPNUc8r/FR73FesFxf/h9SX3qfsPCJEgPcJeYaPqC42OVNRyMWxQ/25X/ueQp6mOxIUheYO2r/AAP/AEk+tesVJZRGmV++JEhJdBkGxo7KP8D9IrMUQlZBYgsCKEDKqkSJDdUArgZY/wBygph1C2gQ4869YJKWTMqTdP0MSJDoUX4scoRl7LzKtR6Ju17nxMd4zNImrAJAElKgHoFMurc94kSHW5Og3IUf9ovUrYnVhkYPyDmBzj/vLOuYjuzKMSJCBApWfzJAehSSdyya9Yo3Zl/4j/6/ufExIkCXQiDj4R/iPVvQAd0Wb/cbRz/1KiRISOwZHU/L1H/Sp4J/+Vf/AC+w8I5EhluKD+TvT5isVkKIVQ/M3dWnkPCJEgxAw01VxplRTT4iPSEjMIFCR/uL15KS3hEiQ/YACbPU57R8TEiRIhD/2Q=="/>
          <p:cNvSpPr>
            <a:spLocks noChangeAspect="1" noChangeArrowheads="1"/>
          </p:cNvSpPr>
          <p:nvPr/>
        </p:nvSpPr>
        <p:spPr bwMode="auto">
          <a:xfrm>
            <a:off x="155575" y="-2560638"/>
            <a:ext cx="7115175"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317169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3075" name="Rectangle 3"/>
          <p:cNvSpPr>
            <a:spLocks noChangeArrowheads="1"/>
          </p:cNvSpPr>
          <p:nvPr/>
        </p:nvSpPr>
        <p:spPr bwMode="auto">
          <a:xfrm>
            <a:off x="189305" y="3214686"/>
            <a:ext cx="8740413" cy="2554545"/>
          </a:xfrm>
          <a:prstGeom prst="rect">
            <a:avLst/>
          </a:prstGeom>
          <a:solidFill>
            <a:srgbClr val="008000">
              <a:alpha val="50000"/>
            </a:srgbClr>
          </a:solidFill>
          <a:ln w="9525">
            <a:noFill/>
            <a:miter lim="800000"/>
            <a:headEnd/>
            <a:tailEnd/>
          </a:ln>
          <a:effectLst/>
        </p:spPr>
        <p:txBody>
          <a:bodyPr wrap="square">
            <a:spAutoFit/>
          </a:bodyPr>
          <a:lstStyle/>
          <a:p>
            <a:pPr>
              <a:defRPr/>
            </a:pPr>
            <a:r>
              <a:rPr lang="it-IT" sz="4000" i="1" dirty="0" smtClean="0">
                <a:solidFill>
                  <a:schemeClr val="bg1"/>
                </a:solidFill>
                <a:effectLst>
                  <a:outerShdw blurRad="38100" dist="38100" dir="2700000" algn="tl">
                    <a:srgbClr val="000000"/>
                  </a:outerShdw>
                </a:effectLst>
                <a:latin typeface="Comic Sans MS" pitchFamily="66" charset="0"/>
              </a:rPr>
              <a:t>Ti lodino, Signore, tutte le tue opere e ti benedicano i tuoi fedeli. Dicano la gloria del tuo regno e parlino della tua potenza. </a:t>
            </a:r>
            <a:endParaRPr lang="ca-ES" sz="4000" i="1" dirty="0">
              <a:solidFill>
                <a:schemeClr val="bg1"/>
              </a:solidFill>
              <a:effectLst>
                <a:outerShdw blurRad="38100" dist="38100" dir="2700000" algn="tl">
                  <a:srgbClr val="000000"/>
                </a:outerShdw>
              </a:effectLst>
              <a:latin typeface="Comic Sans MS" pitchFamily="66" charset="0"/>
            </a:endParaRPr>
          </a:p>
        </p:txBody>
      </p:sp>
      <p:sp>
        <p:nvSpPr>
          <p:cNvPr id="6" name="Rectangle 5"/>
          <p:cNvSpPr>
            <a:spLocks noChangeArrowheads="1"/>
          </p:cNvSpPr>
          <p:nvPr/>
        </p:nvSpPr>
        <p:spPr bwMode="auto">
          <a:xfrm>
            <a:off x="3428992" y="1142984"/>
            <a:ext cx="5492209" cy="1323439"/>
          </a:xfrm>
          <a:prstGeom prst="rect">
            <a:avLst/>
          </a:prstGeom>
          <a:solidFill>
            <a:srgbClr val="0000FF"/>
          </a:solidFill>
          <a:ln w="9525">
            <a:noFill/>
            <a:miter lim="800000"/>
            <a:headEnd/>
            <a:tailEnd/>
          </a:ln>
          <a:effectLst/>
        </p:spPr>
        <p:txBody>
          <a:bodyPr wrap="non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Benedirò il tuo nome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per sempre, Signore.</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strips(downRight)">
                                      <p:cBhvr>
                                        <p:cTn id="7" dur="500"/>
                                        <p:tgtEl>
                                          <p:spTgt spid="3075"/>
                                        </p:tgtEl>
                                      </p:cBhvr>
                                    </p:animEffect>
                                  </p:childTnLst>
                                </p:cTn>
                              </p:par>
                              <p:par>
                                <p:cTn id="8" presetID="23" presetClass="entr" presetSubtype="528" fill="hold" grpId="0" nodeType="withEffect">
                                  <p:stCondLst>
                                    <p:cond delay="0"/>
                                  </p:stCondLst>
                                  <p:iterate type="wd">
                                    <p:tmPct val="100000"/>
                                  </p:iterate>
                                  <p:childTnLst>
                                    <p:set>
                                      <p:cBhvr>
                                        <p:cTn id="9" dur="1" fill="hold">
                                          <p:stCondLst>
                                            <p:cond delay="0"/>
                                          </p:stCondLst>
                                        </p:cTn>
                                        <p:tgtEl>
                                          <p:spTgt spid="6"/>
                                        </p:tgtEl>
                                        <p:attrNameLst>
                                          <p:attrName>style.visibility</p:attrName>
                                        </p:attrNameLst>
                                      </p:cBhvr>
                                      <p:to>
                                        <p:strVal val="visible"/>
                                      </p:to>
                                    </p:set>
                                    <p:anim calcmode="lin" valueType="num">
                                      <p:cBhvr>
                                        <p:cTn id="10" dur="100" fill="hold"/>
                                        <p:tgtEl>
                                          <p:spTgt spid="6"/>
                                        </p:tgtEl>
                                        <p:attrNameLst>
                                          <p:attrName>ppt_w</p:attrName>
                                        </p:attrNameLst>
                                      </p:cBhvr>
                                      <p:tavLst>
                                        <p:tav tm="0">
                                          <p:val>
                                            <p:fltVal val="0"/>
                                          </p:val>
                                        </p:tav>
                                        <p:tav tm="100000">
                                          <p:val>
                                            <p:strVal val="#ppt_w"/>
                                          </p:val>
                                        </p:tav>
                                      </p:tavLst>
                                    </p:anim>
                                    <p:anim calcmode="lin" valueType="num">
                                      <p:cBhvr>
                                        <p:cTn id="11" dur="100" fill="hold"/>
                                        <p:tgtEl>
                                          <p:spTgt spid="6"/>
                                        </p:tgtEl>
                                        <p:attrNameLst>
                                          <p:attrName>ppt_h</p:attrName>
                                        </p:attrNameLst>
                                      </p:cBhvr>
                                      <p:tavLst>
                                        <p:tav tm="0">
                                          <p:val>
                                            <p:fltVal val="0"/>
                                          </p:val>
                                        </p:tav>
                                        <p:tav tm="100000">
                                          <p:val>
                                            <p:strVal val="#ppt_h"/>
                                          </p:val>
                                        </p:tav>
                                      </p:tavLst>
                                    </p:anim>
                                    <p:anim calcmode="lin" valueType="num">
                                      <p:cBhvr>
                                        <p:cTn id="12" dur="100" fill="hold"/>
                                        <p:tgtEl>
                                          <p:spTgt spid="6"/>
                                        </p:tgtEl>
                                        <p:attrNameLst>
                                          <p:attrName>ppt_x</p:attrName>
                                        </p:attrNameLst>
                                      </p:cBhvr>
                                      <p:tavLst>
                                        <p:tav tm="0">
                                          <p:val>
                                            <p:fltVal val="0.5"/>
                                          </p:val>
                                        </p:tav>
                                        <p:tav tm="100000">
                                          <p:val>
                                            <p:strVal val="#ppt_x"/>
                                          </p:val>
                                        </p:tav>
                                      </p:tavLst>
                                    </p:anim>
                                    <p:anim calcmode="lin" valueType="num">
                                      <p:cBhvr>
                                        <p:cTn id="13" dur="1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autoUpdateAnimBg="0"/>
      <p:bldP spid="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00081-2005"/>
          <p:cNvPicPr>
            <a:picLocks noChangeAspect="1" noChangeArrowheads="1"/>
          </p:cNvPicPr>
          <p:nvPr/>
        </p:nvPicPr>
        <p:blipFill>
          <a:blip r:embed="rId2"/>
          <a:srcRect/>
          <a:stretch>
            <a:fillRect/>
          </a:stretch>
        </p:blipFill>
        <p:spPr bwMode="auto">
          <a:xfrm>
            <a:off x="0" y="0"/>
            <a:ext cx="9144000" cy="6854838"/>
          </a:xfrm>
          <a:prstGeom prst="rect">
            <a:avLst/>
          </a:prstGeom>
          <a:noFill/>
        </p:spPr>
      </p:pic>
      <p:sp>
        <p:nvSpPr>
          <p:cNvPr id="2" name="Rectangle 5"/>
          <p:cNvSpPr>
            <a:spLocks noChangeArrowheads="1"/>
          </p:cNvSpPr>
          <p:nvPr/>
        </p:nvSpPr>
        <p:spPr bwMode="auto">
          <a:xfrm>
            <a:off x="3428992" y="1142984"/>
            <a:ext cx="5492209" cy="1323439"/>
          </a:xfrm>
          <a:prstGeom prst="rect">
            <a:avLst/>
          </a:prstGeom>
          <a:solidFill>
            <a:srgbClr val="0000FF"/>
          </a:solidFill>
          <a:ln w="9525">
            <a:noFill/>
            <a:miter lim="800000"/>
            <a:headEnd/>
            <a:tailEnd/>
          </a:ln>
          <a:effectLst/>
        </p:spPr>
        <p:txBody>
          <a:bodyPr wrap="non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Benedirò il tuo nome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per sempre, Signore.</a:t>
            </a:r>
            <a:endParaRPr lang="ca-ES" sz="4000" b="1" i="1" dirty="0">
              <a:solidFill>
                <a:schemeClr val="bg1"/>
              </a:solidFill>
              <a:effectLst>
                <a:outerShdw blurRad="38100" dist="38100" dir="2700000" algn="tl">
                  <a:srgbClr val="000000"/>
                </a:outerShdw>
              </a:effectLst>
              <a:latin typeface="Comic Sans MS" pitchFamily="66" charset="0"/>
            </a:endParaRPr>
          </a:p>
        </p:txBody>
      </p:sp>
      <p:sp>
        <p:nvSpPr>
          <p:cNvPr id="3" name="Rettangolo 2"/>
          <p:cNvSpPr/>
          <p:nvPr/>
        </p:nvSpPr>
        <p:spPr>
          <a:xfrm>
            <a:off x="571472" y="3357562"/>
            <a:ext cx="8286808" cy="3170099"/>
          </a:xfrm>
          <a:prstGeom prst="rect">
            <a:avLst/>
          </a:prstGeom>
        </p:spPr>
        <p:txBody>
          <a:bodyPr wrap="square">
            <a:spAutoFit/>
          </a:bodyPr>
          <a:lstStyle/>
          <a:p>
            <a:pPr lvl="0">
              <a:defRPr/>
            </a:pPr>
            <a:r>
              <a:rPr lang="it-IT" sz="4000" b="1" i="1" dirty="0" smtClean="0">
                <a:solidFill>
                  <a:srgbClr val="2EFFF8"/>
                </a:solidFill>
                <a:effectLst>
                  <a:outerShdw blurRad="38100" dist="38100" dir="2700000" algn="tl">
                    <a:srgbClr val="000000"/>
                  </a:outerShdw>
                </a:effectLst>
                <a:latin typeface="Comic Sans MS" pitchFamily="66" charset="0"/>
              </a:rPr>
              <a:t>Misericordioso e pietoso è il Signore, lento all’ira e grande nell’amore. Buono è il Signore verso tutti, la sua tenerezza si espande su tutte le creature. </a:t>
            </a:r>
            <a:endParaRPr lang="ca-ES" sz="4000" b="1" i="1" dirty="0">
              <a:solidFill>
                <a:srgbClr val="2EFFF8"/>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0"/>
                                  </p:stCondLst>
                                  <p:iterate type="wd">
                                    <p:tmPct val="10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 fill="hold"/>
                                        <p:tgtEl>
                                          <p:spTgt spid="2"/>
                                        </p:tgtEl>
                                        <p:attrNameLst>
                                          <p:attrName>ppt_w</p:attrName>
                                        </p:attrNameLst>
                                      </p:cBhvr>
                                      <p:tavLst>
                                        <p:tav tm="0">
                                          <p:val>
                                            <p:fltVal val="0"/>
                                          </p:val>
                                        </p:tav>
                                        <p:tav tm="100000">
                                          <p:val>
                                            <p:strVal val="#ppt_w"/>
                                          </p:val>
                                        </p:tav>
                                      </p:tavLst>
                                    </p:anim>
                                    <p:anim calcmode="lin" valueType="num">
                                      <p:cBhvr>
                                        <p:cTn id="8" dur="100" fill="hold"/>
                                        <p:tgtEl>
                                          <p:spTgt spid="2"/>
                                        </p:tgtEl>
                                        <p:attrNameLst>
                                          <p:attrName>ppt_h</p:attrName>
                                        </p:attrNameLst>
                                      </p:cBhvr>
                                      <p:tavLst>
                                        <p:tav tm="0">
                                          <p:val>
                                            <p:fltVal val="0"/>
                                          </p:val>
                                        </p:tav>
                                        <p:tav tm="100000">
                                          <p:val>
                                            <p:strVal val="#ppt_h"/>
                                          </p:val>
                                        </p:tav>
                                      </p:tavLst>
                                    </p:anim>
                                    <p:anim calcmode="lin" valueType="num">
                                      <p:cBhvr>
                                        <p:cTn id="9" dur="100" fill="hold"/>
                                        <p:tgtEl>
                                          <p:spTgt spid="2"/>
                                        </p:tgtEl>
                                        <p:attrNameLst>
                                          <p:attrName>ppt_x</p:attrName>
                                        </p:attrNameLst>
                                      </p:cBhvr>
                                      <p:tavLst>
                                        <p:tav tm="0">
                                          <p:val>
                                            <p:fltVal val="0.5"/>
                                          </p:val>
                                        </p:tav>
                                        <p:tav tm="100000">
                                          <p:val>
                                            <p:strVal val="#ppt_x"/>
                                          </p:val>
                                        </p:tav>
                                      </p:tavLst>
                                    </p:anim>
                                    <p:anim calcmode="lin" valueType="num">
                                      <p:cBhvr>
                                        <p:cTn id="10" dur="100" fill="hold"/>
                                        <p:tgtEl>
                                          <p:spTgt spid="2"/>
                                        </p:tgtEl>
                                        <p:attrNameLst>
                                          <p:attrName>ppt_y</p:attrName>
                                        </p:attrNameLst>
                                      </p:cBhvr>
                                      <p:tavLst>
                                        <p:tav tm="0">
                                          <p:val>
                                            <p:fltVal val="0.5"/>
                                          </p:val>
                                        </p:tav>
                                        <p:tav tm="100000">
                                          <p:val>
                                            <p:strVal val="#ppt_y"/>
                                          </p:val>
                                        </p:tav>
                                      </p:tavLst>
                                    </p:anim>
                                  </p:childTnLst>
                                </p:cTn>
                              </p:par>
                              <p:par>
                                <p:cTn id="11" presetID="35"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0"/>
                                        <p:tgtEl>
                                          <p:spTgt spid="4"/>
                                        </p:tgtEl>
                                      </p:cBhvr>
                                    </p:animEffect>
                                    <p:anim calcmode="lin" valueType="num">
                                      <p:cBhvr>
                                        <p:cTn id="14" dur="5000" fill="hold"/>
                                        <p:tgtEl>
                                          <p:spTgt spid="4"/>
                                        </p:tgtEl>
                                        <p:attrNameLst>
                                          <p:attrName>style.rotation</p:attrName>
                                        </p:attrNameLst>
                                      </p:cBhvr>
                                      <p:tavLst>
                                        <p:tav tm="0">
                                          <p:val>
                                            <p:fltVal val="720"/>
                                          </p:val>
                                        </p:tav>
                                        <p:tav tm="100000">
                                          <p:val>
                                            <p:fltVal val="0"/>
                                          </p:val>
                                        </p:tav>
                                      </p:tavLst>
                                    </p:anim>
                                    <p:anim calcmode="lin" valueType="num">
                                      <p:cBhvr>
                                        <p:cTn id="15" dur="5000" fill="hold"/>
                                        <p:tgtEl>
                                          <p:spTgt spid="4"/>
                                        </p:tgtEl>
                                        <p:attrNameLst>
                                          <p:attrName>ppt_h</p:attrName>
                                        </p:attrNameLst>
                                      </p:cBhvr>
                                      <p:tavLst>
                                        <p:tav tm="0">
                                          <p:val>
                                            <p:fltVal val="0"/>
                                          </p:val>
                                        </p:tav>
                                        <p:tav tm="100000">
                                          <p:val>
                                            <p:strVal val="#ppt_h"/>
                                          </p:val>
                                        </p:tav>
                                      </p:tavLst>
                                    </p:anim>
                                    <p:anim calcmode="lin" valueType="num">
                                      <p:cBhvr>
                                        <p:cTn id="16" dur="5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resus8w"/>
          <p:cNvPicPr>
            <a:picLocks noChangeAspect="1" noChangeArrowheads="1"/>
          </p:cNvPicPr>
          <p:nvPr/>
        </p:nvPicPr>
        <p:blipFill>
          <a:blip r:embed="rId2"/>
          <a:srcRect/>
          <a:stretch>
            <a:fillRect/>
          </a:stretch>
        </p:blipFill>
        <p:spPr bwMode="auto">
          <a:xfrm>
            <a:off x="0" y="6350"/>
            <a:ext cx="9144000" cy="6851650"/>
          </a:xfrm>
          <a:prstGeom prst="rect">
            <a:avLst/>
          </a:prstGeom>
          <a:noFill/>
          <a:ln w="9525">
            <a:noFill/>
            <a:miter lim="800000"/>
            <a:headEnd/>
            <a:tailEnd/>
          </a:ln>
        </p:spPr>
      </p:pic>
      <p:sp>
        <p:nvSpPr>
          <p:cNvPr id="44033" name="Rectangle 1"/>
          <p:cNvSpPr>
            <a:spLocks noChangeArrowheads="1"/>
          </p:cNvSpPr>
          <p:nvPr/>
        </p:nvSpPr>
        <p:spPr bwMode="auto">
          <a:xfrm>
            <a:off x="1643042" y="3714752"/>
            <a:ext cx="7215206"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it-IT" sz="4000" b="1" dirty="0" smtClean="0">
                <a:latin typeface="Tahoma" pitchFamily="34" charset="0"/>
                <a:ea typeface="Times New Roman" pitchFamily="18" charset="0"/>
                <a:cs typeface="Tahoma" pitchFamily="34" charset="0"/>
              </a:rPr>
              <a:t>Dio ha tanto amato il mondo da dare il Figlio unigenito; chiunque crede in lui ha la vita eterna.</a:t>
            </a:r>
          </a:p>
        </p:txBody>
      </p:sp>
      <p:sp>
        <p:nvSpPr>
          <p:cNvPr id="4" name="WordArt 3"/>
          <p:cNvSpPr>
            <a:spLocks noChangeArrowheads="1" noChangeShapeType="1" noTextEdit="1"/>
          </p:cNvSpPr>
          <p:nvPr/>
        </p:nvSpPr>
        <p:spPr bwMode="auto">
          <a:xfrm>
            <a:off x="0" y="188913"/>
            <a:ext cx="3708400" cy="3095625"/>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it-IT" sz="3600" kern="10" dirty="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55" presetClass="entr" presetSubtype="0" fill="hold" grpId="0" nodeType="afterEffect">
                                  <p:stCondLst>
                                    <p:cond delay="0"/>
                                  </p:stCondLst>
                                  <p:childTnLst>
                                    <p:set>
                                      <p:cBhvr>
                                        <p:cTn id="11" dur="1" fill="hold">
                                          <p:stCondLst>
                                            <p:cond delay="0"/>
                                          </p:stCondLst>
                                        </p:cTn>
                                        <p:tgtEl>
                                          <p:spTgt spid="44033"/>
                                        </p:tgtEl>
                                        <p:attrNameLst>
                                          <p:attrName>style.visibility</p:attrName>
                                        </p:attrNameLst>
                                      </p:cBhvr>
                                      <p:to>
                                        <p:strVal val="visible"/>
                                      </p:to>
                                    </p:set>
                                    <p:anim calcmode="lin" valueType="num">
                                      <p:cBhvr>
                                        <p:cTn id="12" dur="3000" fill="hold"/>
                                        <p:tgtEl>
                                          <p:spTgt spid="44033"/>
                                        </p:tgtEl>
                                        <p:attrNameLst>
                                          <p:attrName>ppt_w</p:attrName>
                                        </p:attrNameLst>
                                      </p:cBhvr>
                                      <p:tavLst>
                                        <p:tav tm="0">
                                          <p:val>
                                            <p:strVal val="#ppt_w*0.70"/>
                                          </p:val>
                                        </p:tav>
                                        <p:tav tm="100000">
                                          <p:val>
                                            <p:strVal val="#ppt_w"/>
                                          </p:val>
                                        </p:tav>
                                      </p:tavLst>
                                    </p:anim>
                                    <p:anim calcmode="lin" valueType="num">
                                      <p:cBhvr>
                                        <p:cTn id="13" dur="3000" fill="hold"/>
                                        <p:tgtEl>
                                          <p:spTgt spid="44033"/>
                                        </p:tgtEl>
                                        <p:attrNameLst>
                                          <p:attrName>ppt_h</p:attrName>
                                        </p:attrNameLst>
                                      </p:cBhvr>
                                      <p:tavLst>
                                        <p:tav tm="0">
                                          <p:val>
                                            <p:strVal val="#ppt_h"/>
                                          </p:val>
                                        </p:tav>
                                        <p:tav tm="100000">
                                          <p:val>
                                            <p:strVal val="#ppt_h"/>
                                          </p:val>
                                        </p:tav>
                                      </p:tavLst>
                                    </p:anim>
                                    <p:animEffect transition="in" filter="fade">
                                      <p:cBhvr>
                                        <p:cTn id="14" dur="3000"/>
                                        <p:tgtEl>
                                          <p:spTgt spid="44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3"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4714876" y="3314700"/>
            <a:ext cx="4429124" cy="3543299"/>
          </a:xfrm>
          <a:prstGeom prst="rect">
            <a:avLst/>
          </a:prstGeom>
          <a:noFill/>
          <a:ln w="9525">
            <a:noFill/>
            <a:miter lim="800000"/>
            <a:headEnd/>
            <a:tailEnd/>
          </a:ln>
        </p:spPr>
      </p:pic>
      <p:sp>
        <p:nvSpPr>
          <p:cNvPr id="2" name="Rettangolo 1"/>
          <p:cNvSpPr/>
          <p:nvPr/>
        </p:nvSpPr>
        <p:spPr>
          <a:xfrm>
            <a:off x="214282" y="214290"/>
            <a:ext cx="5786478" cy="3170099"/>
          </a:xfrm>
          <a:prstGeom prst="rect">
            <a:avLst/>
          </a:prstGeom>
        </p:spPr>
        <p:txBody>
          <a:bodyPr wrap="square">
            <a:spAutoFit/>
          </a:bodyPr>
          <a:lstStyle/>
          <a:p>
            <a:pPr lvl="0"/>
            <a:r>
              <a:rPr lang="it-IT" sz="4000" dirty="0" smtClean="0">
                <a:solidFill>
                  <a:prstClr val="black"/>
                </a:solidFill>
                <a:latin typeface="Calibri"/>
              </a:rPr>
              <a:t>Il Signore sia con voi.</a:t>
            </a:r>
          </a:p>
          <a:p>
            <a:pPr lvl="0"/>
            <a:r>
              <a:rPr lang="it-IT" sz="4000" b="1" dirty="0" smtClean="0">
                <a:solidFill>
                  <a:prstClr val="black"/>
                </a:solidFill>
                <a:latin typeface="Calibri"/>
              </a:rPr>
              <a:t>E con il tuo spirito.</a:t>
            </a:r>
          </a:p>
          <a:p>
            <a:pPr lvl="0"/>
            <a:endParaRPr lang="it-IT" sz="4000" b="1" dirty="0" smtClean="0">
              <a:solidFill>
                <a:prstClr val="black"/>
              </a:solidFill>
              <a:latin typeface="Calibri"/>
            </a:endParaRPr>
          </a:p>
          <a:p>
            <a:pPr lvl="0"/>
            <a:r>
              <a:rPr lang="it-IT" sz="4000" dirty="0" smtClean="0">
                <a:solidFill>
                  <a:prstClr val="black"/>
                </a:solidFill>
                <a:latin typeface="Calibri"/>
              </a:rPr>
              <a:t>Dal Vangelo secondo Luca.</a:t>
            </a:r>
          </a:p>
          <a:p>
            <a:pPr lvl="0"/>
            <a:r>
              <a:rPr lang="it-IT" sz="4000" b="1" dirty="0" smtClean="0">
                <a:solidFill>
                  <a:prstClr val="black"/>
                </a:solidFill>
                <a:latin typeface="Calibri"/>
              </a:rPr>
              <a:t>Gloria a te, o Signore. </a:t>
            </a:r>
            <a:endParaRPr lang="it-IT" sz="4000" dirty="0" smtClean="0">
              <a:solidFill>
                <a:prstClr val="black"/>
              </a:solidFill>
              <a:latin typeface="Calibri"/>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qumran2.net/disegni/archivio/3579.gif"/>
          <p:cNvPicPr>
            <a:picLocks noChangeAspect="1" noChangeArrowheads="1"/>
          </p:cNvPicPr>
          <p:nvPr/>
        </p:nvPicPr>
        <p:blipFill>
          <a:blip r:embed="rId2"/>
          <a:srcRect/>
          <a:stretch>
            <a:fillRect/>
          </a:stretch>
        </p:blipFill>
        <p:spPr bwMode="auto">
          <a:xfrm>
            <a:off x="1500166" y="1321121"/>
            <a:ext cx="7643834" cy="5536879"/>
          </a:xfrm>
          <a:prstGeom prst="rect">
            <a:avLst/>
          </a:prstGeom>
          <a:noFill/>
        </p:spPr>
      </p:pic>
      <p:sp>
        <p:nvSpPr>
          <p:cNvPr id="3" name="Rettangolo 2"/>
          <p:cNvSpPr/>
          <p:nvPr/>
        </p:nvSpPr>
        <p:spPr>
          <a:xfrm>
            <a:off x="785786" y="142852"/>
            <a:ext cx="8358214" cy="1323439"/>
          </a:xfrm>
          <a:prstGeom prst="rect">
            <a:avLst/>
          </a:prstGeom>
        </p:spPr>
        <p:txBody>
          <a:bodyPr wrap="square">
            <a:spAutoFit/>
          </a:bodyPr>
          <a:lstStyle/>
          <a:p>
            <a:r>
              <a:rPr lang="it-IT" sz="4000" dirty="0" smtClean="0"/>
              <a:t>In quel tempo, Gesù entrò nella città di </a:t>
            </a:r>
            <a:r>
              <a:rPr lang="it-IT" sz="4000" dirty="0" err="1" smtClean="0"/>
              <a:t>Gèrico</a:t>
            </a:r>
            <a:r>
              <a:rPr lang="it-IT" sz="4000" dirty="0" smtClean="0"/>
              <a:t> e la stava attraversando,</a:t>
            </a:r>
            <a:endParaRPr lang="it-IT"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qumran2.net/disegni/archivio/3578.gif"/>
          <p:cNvPicPr>
            <a:picLocks noChangeAspect="1" noChangeArrowheads="1"/>
          </p:cNvPicPr>
          <p:nvPr/>
        </p:nvPicPr>
        <p:blipFill>
          <a:blip r:embed="rId2"/>
          <a:srcRect/>
          <a:stretch>
            <a:fillRect/>
          </a:stretch>
        </p:blipFill>
        <p:spPr bwMode="auto">
          <a:xfrm>
            <a:off x="3414703" y="2000240"/>
            <a:ext cx="5729298" cy="4857760"/>
          </a:xfrm>
          <a:prstGeom prst="rect">
            <a:avLst/>
          </a:prstGeom>
          <a:noFill/>
        </p:spPr>
      </p:pic>
      <p:sp>
        <p:nvSpPr>
          <p:cNvPr id="2" name="Rettangolo 1"/>
          <p:cNvSpPr/>
          <p:nvPr/>
        </p:nvSpPr>
        <p:spPr>
          <a:xfrm>
            <a:off x="142844" y="0"/>
            <a:ext cx="8643998" cy="4401205"/>
          </a:xfrm>
          <a:prstGeom prst="rect">
            <a:avLst/>
          </a:prstGeom>
        </p:spPr>
        <p:txBody>
          <a:bodyPr wrap="square">
            <a:spAutoFit/>
          </a:bodyPr>
          <a:lstStyle/>
          <a:p>
            <a:r>
              <a:rPr lang="it-IT" sz="4000" dirty="0" smtClean="0">
                <a:solidFill>
                  <a:prstClr val="black"/>
                </a:solidFill>
                <a:ea typeface="Times New Roman" pitchFamily="18" charset="0"/>
                <a:cs typeface="Times New Roman" pitchFamily="18" charset="0"/>
              </a:rPr>
              <a:t>quand’ecco un uomo, di nome </a:t>
            </a:r>
            <a:r>
              <a:rPr lang="it-IT" sz="4000" dirty="0" err="1" smtClean="0">
                <a:solidFill>
                  <a:prstClr val="black"/>
                </a:solidFill>
                <a:ea typeface="Times New Roman" pitchFamily="18" charset="0"/>
                <a:cs typeface="Times New Roman" pitchFamily="18" charset="0"/>
              </a:rPr>
              <a:t>Zacchèo</a:t>
            </a:r>
            <a:r>
              <a:rPr lang="it-IT" sz="4000" dirty="0" smtClean="0">
                <a:solidFill>
                  <a:prstClr val="black"/>
                </a:solidFill>
                <a:ea typeface="Times New Roman" pitchFamily="18" charset="0"/>
                <a:cs typeface="Times New Roman" pitchFamily="18" charset="0"/>
              </a:rPr>
              <a:t>, capo dei pubblicani e ricco, cercava di vedere chi era Gesù, ma non gli riusciva a causa della folla, perché era piccolo di statura. Allora corse avanti e, per riuscire a vederlo, salì su un </a:t>
            </a:r>
            <a:r>
              <a:rPr lang="it-IT" sz="4000" dirty="0" err="1" smtClean="0">
                <a:solidFill>
                  <a:prstClr val="black"/>
                </a:solidFill>
                <a:ea typeface="Times New Roman" pitchFamily="18" charset="0"/>
                <a:cs typeface="Times New Roman" pitchFamily="18" charset="0"/>
              </a:rPr>
              <a:t>sicomòro</a:t>
            </a:r>
            <a:r>
              <a:rPr lang="it-IT" sz="4000" dirty="0" smtClean="0">
                <a:solidFill>
                  <a:prstClr val="black"/>
                </a:solidFill>
                <a:ea typeface="Times New Roman" pitchFamily="18" charset="0"/>
                <a:cs typeface="Times New Roman" pitchFamily="18" charset="0"/>
              </a:rPr>
              <a:t>, perché doveva passare di là.</a:t>
            </a:r>
            <a:endParaRPr lang="it-IT"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www.qumran2.net/disegni/archivio/3576.gif"/>
          <p:cNvPicPr>
            <a:picLocks noChangeAspect="1" noChangeArrowheads="1"/>
          </p:cNvPicPr>
          <p:nvPr/>
        </p:nvPicPr>
        <p:blipFill>
          <a:blip r:embed="rId2"/>
          <a:srcRect/>
          <a:stretch>
            <a:fillRect/>
          </a:stretch>
        </p:blipFill>
        <p:spPr bwMode="auto">
          <a:xfrm>
            <a:off x="214282" y="2928934"/>
            <a:ext cx="8725786" cy="3357586"/>
          </a:xfrm>
          <a:prstGeom prst="rect">
            <a:avLst/>
          </a:prstGeom>
          <a:noFill/>
        </p:spPr>
      </p:pic>
      <p:sp>
        <p:nvSpPr>
          <p:cNvPr id="3" name="Rettangolo 2"/>
          <p:cNvSpPr/>
          <p:nvPr/>
        </p:nvSpPr>
        <p:spPr>
          <a:xfrm>
            <a:off x="285720" y="142852"/>
            <a:ext cx="8429684" cy="3170099"/>
          </a:xfrm>
          <a:prstGeom prst="rect">
            <a:avLst/>
          </a:prstGeom>
        </p:spPr>
        <p:txBody>
          <a:bodyPr wrap="square">
            <a:spAutoFit/>
          </a:bodyPr>
          <a:lstStyle/>
          <a:p>
            <a:r>
              <a:rPr lang="it-IT" sz="4000" dirty="0" smtClean="0">
                <a:solidFill>
                  <a:prstClr val="black"/>
                </a:solidFill>
                <a:ea typeface="Times New Roman" pitchFamily="18" charset="0"/>
                <a:cs typeface="Times New Roman" pitchFamily="18" charset="0"/>
              </a:rPr>
              <a:t>Quando giunse sul luogo, Gesù alzò lo sguardo e gli disse: «</a:t>
            </a:r>
            <a:r>
              <a:rPr lang="it-IT" sz="4000" dirty="0" err="1" smtClean="0">
                <a:solidFill>
                  <a:prstClr val="black"/>
                </a:solidFill>
                <a:ea typeface="Times New Roman" pitchFamily="18" charset="0"/>
                <a:cs typeface="Times New Roman" pitchFamily="18" charset="0"/>
              </a:rPr>
              <a:t>Zacchèo</a:t>
            </a:r>
            <a:r>
              <a:rPr lang="it-IT" sz="4000" dirty="0" smtClean="0">
                <a:solidFill>
                  <a:prstClr val="black"/>
                </a:solidFill>
                <a:ea typeface="Times New Roman" pitchFamily="18" charset="0"/>
                <a:cs typeface="Times New Roman" pitchFamily="18" charset="0"/>
              </a:rPr>
              <a:t>, scendi subito, perché oggi devo fermarmi a casa tua». Scese in fretta e lo accolse pieno di gioia.</a:t>
            </a:r>
            <a:endParaRPr lang="it-IT"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http://www.qumran2.net/disegni/archivio/3575.gif"/>
          <p:cNvPicPr>
            <a:picLocks noChangeAspect="1" noChangeArrowheads="1"/>
          </p:cNvPicPr>
          <p:nvPr/>
        </p:nvPicPr>
        <p:blipFill>
          <a:blip r:embed="rId2"/>
          <a:srcRect/>
          <a:stretch>
            <a:fillRect/>
          </a:stretch>
        </p:blipFill>
        <p:spPr bwMode="auto">
          <a:xfrm>
            <a:off x="142844" y="2071678"/>
            <a:ext cx="8572560" cy="4125910"/>
          </a:xfrm>
          <a:prstGeom prst="rect">
            <a:avLst/>
          </a:prstGeom>
          <a:noFill/>
        </p:spPr>
      </p:pic>
      <p:sp>
        <p:nvSpPr>
          <p:cNvPr id="3" name="Rettangolo 2"/>
          <p:cNvSpPr/>
          <p:nvPr/>
        </p:nvSpPr>
        <p:spPr>
          <a:xfrm>
            <a:off x="1285852" y="285728"/>
            <a:ext cx="7143800" cy="1938992"/>
          </a:xfrm>
          <a:prstGeom prst="rect">
            <a:avLst/>
          </a:prstGeom>
        </p:spPr>
        <p:txBody>
          <a:bodyPr wrap="square">
            <a:spAutoFit/>
          </a:bodyPr>
          <a:lstStyle/>
          <a:p>
            <a:r>
              <a:rPr lang="it-IT" sz="4000" dirty="0" smtClean="0"/>
              <a:t>Vedendo ciò, tutti mormoravano: «È entrato in casa di un peccatore!».</a:t>
            </a:r>
            <a:endParaRPr lang="it-IT"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qumran2.net/disegni/archivio/3573.gif"/>
          <p:cNvPicPr>
            <a:picLocks noChangeAspect="1" noChangeArrowheads="1"/>
          </p:cNvPicPr>
          <p:nvPr/>
        </p:nvPicPr>
        <p:blipFill>
          <a:blip r:embed="rId2"/>
          <a:srcRect/>
          <a:stretch>
            <a:fillRect/>
          </a:stretch>
        </p:blipFill>
        <p:spPr bwMode="auto">
          <a:xfrm>
            <a:off x="1699153" y="3000372"/>
            <a:ext cx="7178115" cy="3857628"/>
          </a:xfrm>
          <a:prstGeom prst="rect">
            <a:avLst/>
          </a:prstGeom>
          <a:noFill/>
        </p:spPr>
      </p:pic>
      <p:sp>
        <p:nvSpPr>
          <p:cNvPr id="2" name="Rettangolo 1"/>
          <p:cNvSpPr/>
          <p:nvPr/>
        </p:nvSpPr>
        <p:spPr>
          <a:xfrm>
            <a:off x="357158" y="142852"/>
            <a:ext cx="8501122" cy="3170099"/>
          </a:xfrm>
          <a:prstGeom prst="rect">
            <a:avLst/>
          </a:prstGeom>
        </p:spPr>
        <p:txBody>
          <a:bodyPr wrap="square">
            <a:spAutoFit/>
          </a:bodyPr>
          <a:lstStyle/>
          <a:p>
            <a:r>
              <a:rPr lang="it-IT" sz="4000" dirty="0" smtClean="0"/>
              <a:t>Ma </a:t>
            </a:r>
            <a:r>
              <a:rPr lang="it-IT" sz="4000" dirty="0" err="1" smtClean="0"/>
              <a:t>Zacchèo</a:t>
            </a:r>
            <a:r>
              <a:rPr lang="it-IT" sz="4000" dirty="0" smtClean="0"/>
              <a:t>, alzatosi, disse al Signore: «Ecco, Signore, io do la metà di ciò che possiedo ai poveri e, se ho rubato a qualcuno, restituisco quattro volte tanto».</a:t>
            </a:r>
            <a:endParaRPr lang="it-IT"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qumran2.net/disegni/archivio/3572.gif"/>
          <p:cNvPicPr>
            <a:picLocks noChangeAspect="1" noChangeArrowheads="1"/>
          </p:cNvPicPr>
          <p:nvPr/>
        </p:nvPicPr>
        <p:blipFill>
          <a:blip r:embed="rId2"/>
          <a:srcRect/>
          <a:stretch>
            <a:fillRect/>
          </a:stretch>
        </p:blipFill>
        <p:spPr bwMode="auto">
          <a:xfrm>
            <a:off x="2571736" y="2143116"/>
            <a:ext cx="3643338" cy="4746112"/>
          </a:xfrm>
          <a:prstGeom prst="rect">
            <a:avLst/>
          </a:prstGeom>
          <a:noFill/>
        </p:spPr>
      </p:pic>
      <p:sp>
        <p:nvSpPr>
          <p:cNvPr id="43009" name="Rectangle 1"/>
          <p:cNvSpPr>
            <a:spLocks noChangeArrowheads="1"/>
          </p:cNvSpPr>
          <p:nvPr/>
        </p:nvSpPr>
        <p:spPr bwMode="auto">
          <a:xfrm>
            <a:off x="214282" y="0"/>
            <a:ext cx="8929718"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it-IT" sz="4000" dirty="0" smtClean="0"/>
              <a:t>Gesù gli rispose: «Oggi per questa casa è venuta la salvezza, perché anch’egli è figlio di Abramo. Il Figlio dell’uomo infatti è venuto a cercare e a salvare ciò che era perduto».</a:t>
            </a:r>
            <a:endParaRPr lang="it-IT" sz="4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t="2940"/>
          <a:stretch>
            <a:fillRect/>
          </a:stretch>
        </p:blipFill>
        <p:spPr bwMode="auto">
          <a:xfrm>
            <a:off x="1500188" y="2143125"/>
            <a:ext cx="6072187" cy="4714875"/>
          </a:xfrm>
          <a:prstGeom prst="rect">
            <a:avLst/>
          </a:prstGeom>
          <a:noFill/>
          <a:ln w="9525">
            <a:noFill/>
            <a:miter lim="800000"/>
            <a:headEnd/>
            <a:tailEnd/>
          </a:ln>
        </p:spPr>
      </p:pic>
      <p:sp>
        <p:nvSpPr>
          <p:cNvPr id="2" name="Rettangolo 1"/>
          <p:cNvSpPr/>
          <p:nvPr/>
        </p:nvSpPr>
        <p:spPr>
          <a:xfrm>
            <a:off x="357188" y="214313"/>
            <a:ext cx="8786812" cy="1938337"/>
          </a:xfrm>
          <a:prstGeom prst="rect">
            <a:avLst/>
          </a:prstGeom>
        </p:spPr>
        <p:txBody>
          <a:bodyPr>
            <a:spAutoFit/>
          </a:bodyPr>
          <a:lstStyle/>
          <a:p>
            <a:pPr>
              <a:defRPr/>
            </a:pPr>
            <a:r>
              <a:rPr lang="it-IT" sz="4000" dirty="0">
                <a:solidFill>
                  <a:prstClr val="black"/>
                </a:solidFill>
                <a:effectLst>
                  <a:outerShdw blurRad="38100" dist="38100" dir="2700000" algn="tl">
                    <a:srgbClr val="000000">
                      <a:alpha val="43137"/>
                    </a:srgbClr>
                  </a:outerShdw>
                </a:effectLst>
              </a:rPr>
              <a:t>Camminiamo sulla strada che han percorso i santi tuoi: tutti ci ritroveremo dove eterno splende il sol. </a:t>
            </a:r>
            <a:endParaRPr lang="it-IT" dirty="0">
              <a:solidFill>
                <a:prstClr val="black"/>
              </a:solidFill>
            </a:endParaRPr>
          </a:p>
        </p:txBody>
      </p:sp>
    </p:spTree>
    <p:extLst>
      <p:ext uri="{BB962C8B-B14F-4D97-AF65-F5344CB8AC3E}">
        <p14:creationId xmlns:p14="http://schemas.microsoft.com/office/powerpoint/2010/main" val="86009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0-#ppt_w/2"/>
                                          </p:val>
                                        </p:tav>
                                        <p:tav tm="100000">
                                          <p:val>
                                            <p:strVal val="#ppt_x"/>
                                          </p:val>
                                        </p:tav>
                                      </p:tavLst>
                                    </p:anim>
                                    <p:anim calcmode="lin" valueType="num">
                                      <p:cBhvr additive="base">
                                        <p:cTn id="8" dur="5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1461.TIF"/>
          <p:cNvPicPr>
            <a:picLocks noChangeAspect="1"/>
          </p:cNvPicPr>
          <p:nvPr/>
        </p:nvPicPr>
        <p:blipFill>
          <a:blip r:embed="rId2"/>
          <a:stretch>
            <a:fillRect/>
          </a:stretch>
        </p:blipFill>
        <p:spPr>
          <a:xfrm>
            <a:off x="357158" y="-1"/>
            <a:ext cx="4689769" cy="6858001"/>
          </a:xfrm>
          <a:prstGeom prst="rect">
            <a:avLst/>
          </a:prstGeom>
        </p:spPr>
      </p:pic>
      <p:sp>
        <p:nvSpPr>
          <p:cNvPr id="56322"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56323" name="WordArt 6"/>
          <p:cNvSpPr>
            <a:spLocks noChangeArrowheads="1" noChangeShapeType="1" noTextEdit="1"/>
          </p:cNvSpPr>
          <p:nvPr/>
        </p:nvSpPr>
        <p:spPr bwMode="auto">
          <a:xfrm>
            <a:off x="5429256" y="214290"/>
            <a:ext cx="3524250" cy="5300663"/>
          </a:xfrm>
          <a:prstGeom prst="rect">
            <a:avLst/>
          </a:prstGeom>
        </p:spPr>
        <p:txBody>
          <a:bodyPr wrap="none" fromWordArt="1">
            <a:prstTxWarp prst="textPlain">
              <a:avLst>
                <a:gd name="adj" fmla="val 50000"/>
              </a:avLst>
            </a:prstTxWarp>
          </a:bodyPr>
          <a:lstStyle/>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tillilh9821.altervista.org/albums/userpics/10001/dmtas0088.jpg"/>
          <p:cNvPicPr>
            <a:picLocks noChangeAspect="1" noChangeArrowheads="1"/>
          </p:cNvPicPr>
          <p:nvPr/>
        </p:nvPicPr>
        <p:blipFill>
          <a:blip r:embed="rId2"/>
          <a:srcRect/>
          <a:stretch>
            <a:fillRect/>
          </a:stretch>
        </p:blipFill>
        <p:spPr bwMode="auto">
          <a:xfrm>
            <a:off x="1714480" y="0"/>
            <a:ext cx="5651819" cy="6858000"/>
          </a:xfrm>
          <a:prstGeom prst="rect">
            <a:avLst/>
          </a:prstGeom>
          <a:noFill/>
        </p:spPr>
      </p:pic>
    </p:spTree>
  </p:cSld>
  <p:clrMapOvr>
    <a:masterClrMapping/>
  </p:clrMapOvr>
  <p:transition spd="med">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a:t>
            </a:r>
          </a:p>
          <a:p>
            <a:pPr eaLnBrk="0" fontAlgn="auto" hangingPunct="0">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mn-lt"/>
              <a:cs typeface="+mn-cs"/>
            </a:endParaRP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Padre onnipotente,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creatore del cielo e della terra,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di tutte le cose visibili e invisibili. </a:t>
            </a:r>
          </a:p>
          <a:p>
            <a:pPr eaLnBrk="0" fontAlgn="auto" hangingPunct="0">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in un solo Signore, Gesù Cristo, unigenito Figlio di Dio,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nato dal Padre prima di tutti i secoli: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da Dio, Luce da Luce,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vero da Dio vero,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generato, non creato,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della stessa sostanza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mezzo di lui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mn-cs"/>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si è incarnato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nel seno della vergine Maria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e si è fatto uomo</a:t>
            </a:r>
            <a:r>
              <a:rPr lang="it-IT" sz="4000" b="1" dirty="0">
                <a:solidFill>
                  <a:prstClr val="black"/>
                </a:solidFill>
                <a:effectLst>
                  <a:outerShdw blurRad="38100" dist="38100" dir="2700000" algn="tl">
                    <a:srgbClr val="000000">
                      <a:alpha val="43137"/>
                    </a:srgbClr>
                  </a:outerShdw>
                </a:effectLst>
                <a:latin typeface="+mn-lt"/>
                <a:cs typeface="+mn-cs"/>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Fu crocifisso per noi sotto Ponzio Pilato, morì e fu sepolto.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Il terzo giorno è risuscitato,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secondo le Scritture, è salito al cielo, siede alla destra del Padre. </a:t>
            </a:r>
            <a:endParaRPr lang="it-IT" dirty="0">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il suo regno non avrà fine. </a:t>
            </a:r>
            <a:endParaRPr lang="it-IT" dirty="0">
              <a:solidFill>
                <a:prstClr val="black"/>
              </a:solidFill>
              <a:latin typeface="Calibri"/>
              <a:cs typeface="+mn-cs"/>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che è Signore e dà la vita,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procede dal Padre e dal Figlio.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Con il Padre e il Figlio è adorato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glorificato,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ha parlato per mezzo dei profeti. </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la Chiesa,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Professo un solo battesimo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il perdono dei peccati.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la vita del mondo che verrà.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Amen.</a:t>
            </a:r>
            <a:r>
              <a:rPr lang="it-IT" sz="4000" dirty="0">
                <a:solidFill>
                  <a:prstClr val="black"/>
                </a:solidFill>
                <a:effectLst>
                  <a:outerShdw blurRad="38100" dist="38100" dir="2700000" algn="tl">
                    <a:srgbClr val="000000">
                      <a:alpha val="43137"/>
                    </a:srgbClr>
                  </a:outerShdw>
                </a:effectLst>
                <a:latin typeface="Calibri"/>
                <a:cs typeface="+mn-cs"/>
              </a:rPr>
              <a:t> </a:t>
            </a:r>
            <a:endParaRPr lang="it-IT" dirty="0">
              <a:solidFill>
                <a:prstClr val="black"/>
              </a:solidFill>
              <a:latin typeface="Calibri"/>
              <a:cs typeface="+mn-cs"/>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sphere">
          <a:fgClr>
            <a:schemeClr val="bg1"/>
          </a:fgClr>
          <a:bgClr>
            <a:schemeClr val="folHlink"/>
          </a:bgClr>
        </a:pattFill>
        <a:effectLst/>
      </p:bgPr>
    </p:bg>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142875" y="642938"/>
            <a:ext cx="8713788" cy="5472112"/>
          </a:xfrm>
          <a:prstGeom prst="rect">
            <a:avLst/>
          </a:prstGeom>
        </p:spPr>
        <p:txBody>
          <a:bodyPr wrap="none" fromWordArt="1">
            <a:prstTxWarp prst="textPlain">
              <a:avLst>
                <a:gd name="adj" fmla="val 50000"/>
              </a:avLst>
            </a:prstTxWarp>
          </a:bodyPr>
          <a:lstStyle/>
          <a:p>
            <a:pPr algn="ctr"/>
            <a:r>
              <a:rPr lang="it-IT" sz="3600" i="1" kern="1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79999"/>
                    </a:srgbClr>
                  </a:outerShdw>
                </a:effectLst>
                <a:latin typeface="Bodoni MT Condensed"/>
              </a:rPr>
              <a:t>Benedici </a:t>
            </a:r>
          </a:p>
          <a:p>
            <a:pPr algn="ctr"/>
            <a:r>
              <a:rPr lang="it-IT" sz="3600" i="1" kern="1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79999"/>
                    </a:srgbClr>
                  </a:outerShdw>
                </a:effectLst>
                <a:latin typeface="Bodoni MT Condensed"/>
              </a:rPr>
              <a:t>o Signore </a:t>
            </a:r>
          </a:p>
          <a:p>
            <a:pPr algn="ctr"/>
            <a:r>
              <a:rPr lang="it-IT" sz="3600" i="1" kern="1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79999"/>
                    </a:srgbClr>
                  </a:outerShdw>
                </a:effectLst>
                <a:latin typeface="Bodoni MT Condensed"/>
              </a:rPr>
              <a:t>questa offerta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ppt_x</p:attrName>
                                        </p:attrNameLst>
                                      </p:cBhvr>
                                      <p:tavLst>
                                        <p:tav tm="0">
                                          <p:val>
                                            <p:strVal val="#ppt_x"/>
                                          </p:val>
                                        </p:tav>
                                        <p:tav tm="100000">
                                          <p:val>
                                            <p:strVal val="#ppt_x"/>
                                          </p:val>
                                        </p:tav>
                                      </p:tavLst>
                                    </p:anim>
                                    <p:anim calcmode="lin" valueType="num">
                                      <p:cBhvr>
                                        <p:cTn id="8" dur="5000" fill="hold"/>
                                        <p:tgtEl>
                                          <p:spTgt spid="3"/>
                                        </p:tgtEl>
                                        <p:attrNameLst>
                                          <p:attrName>ppt_y</p:attrName>
                                        </p:attrNameLst>
                                      </p:cBhvr>
                                      <p:tavLst>
                                        <p:tav tm="0">
                                          <p:val>
                                            <p:strVal val="#ppt_y-#ppt_h/2"/>
                                          </p:val>
                                        </p:tav>
                                        <p:tav tm="100000">
                                          <p:val>
                                            <p:strVal val="#ppt_y"/>
                                          </p:val>
                                        </p:tav>
                                      </p:tavLst>
                                    </p:anim>
                                    <p:anim calcmode="lin" valueType="num">
                                      <p:cBhvr>
                                        <p:cTn id="9" dur="5000" fill="hold"/>
                                        <p:tgtEl>
                                          <p:spTgt spid="3"/>
                                        </p:tgtEl>
                                        <p:attrNameLst>
                                          <p:attrName>ppt_w</p:attrName>
                                        </p:attrNameLst>
                                      </p:cBhvr>
                                      <p:tavLst>
                                        <p:tav tm="0">
                                          <p:val>
                                            <p:strVal val="#ppt_w"/>
                                          </p:val>
                                        </p:tav>
                                        <p:tav tm="100000">
                                          <p:val>
                                            <p:strVal val="#ppt_w"/>
                                          </p:val>
                                        </p:tav>
                                      </p:tavLst>
                                    </p:anim>
                                    <p:anim calcmode="lin" valueType="num">
                                      <p:cBhvr>
                                        <p:cTn id="10" dur="5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ucianabartolini.net/Immagini/paesaggi/nebbia.jpg"/>
          <p:cNvPicPr>
            <a:picLocks noChangeAspect="1" noChangeArrowheads="1"/>
          </p:cNvPicPr>
          <p:nvPr/>
        </p:nvPicPr>
        <p:blipFill>
          <a:blip r:embed="rId2"/>
          <a:srcRect b="5555"/>
          <a:stretch>
            <a:fillRect/>
          </a:stretch>
        </p:blipFill>
        <p:spPr bwMode="auto">
          <a:xfrm>
            <a:off x="-1" y="0"/>
            <a:ext cx="9144001" cy="6858000"/>
          </a:xfrm>
          <a:prstGeom prst="rect">
            <a:avLst/>
          </a:prstGeom>
          <a:noFill/>
        </p:spPr>
      </p:pic>
      <p:sp>
        <p:nvSpPr>
          <p:cNvPr id="3" name="Rettangolo 2"/>
          <p:cNvSpPr/>
          <p:nvPr/>
        </p:nvSpPr>
        <p:spPr>
          <a:xfrm>
            <a:off x="1857356" y="2928934"/>
            <a:ext cx="7000892" cy="1938992"/>
          </a:xfrm>
          <a:prstGeom prst="rect">
            <a:avLst/>
          </a:prstGeom>
        </p:spPr>
        <p:txBody>
          <a:bodyPr wrap="square">
            <a:spAutoFit/>
          </a:bodyPr>
          <a:lstStyle/>
          <a:p>
            <a:pPr lvl="0"/>
            <a:r>
              <a:rPr lang="it-IT" sz="4000" b="1" dirty="0" smtClean="0">
                <a:solidFill>
                  <a:srgbClr val="000000"/>
                </a:solidFill>
                <a:latin typeface="Rockwell Extra Bold" pitchFamily="18" charset="0"/>
                <a:cs typeface="Arial" charset="0"/>
              </a:rPr>
              <a:t>Nebbia e freddo, </a:t>
            </a:r>
          </a:p>
          <a:p>
            <a:pPr lvl="0"/>
            <a:r>
              <a:rPr lang="it-IT" sz="4000" b="1" dirty="0" smtClean="0">
                <a:solidFill>
                  <a:srgbClr val="000000"/>
                </a:solidFill>
                <a:latin typeface="Rockwell Extra Bold" pitchFamily="18" charset="0"/>
                <a:cs typeface="Arial" charset="0"/>
              </a:rPr>
              <a:t>giorni lunghi e amari </a:t>
            </a:r>
          </a:p>
          <a:p>
            <a:pPr lvl="0"/>
            <a:r>
              <a:rPr lang="it-IT" sz="4000" b="1" dirty="0" smtClean="0">
                <a:solidFill>
                  <a:srgbClr val="000000"/>
                </a:solidFill>
                <a:latin typeface="Rockwell Extra Bold" pitchFamily="18" charset="0"/>
                <a:cs typeface="Arial" charset="0"/>
              </a:rPr>
              <a:t>mentre il seme muore. </a:t>
            </a:r>
            <a:endParaRPr lang="it-IT" sz="4000" b="1" dirty="0">
              <a:solidFill>
                <a:srgbClr val="000000"/>
              </a:solidFill>
              <a:latin typeface="Rockwell Extra Bold"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par>
                                <p:cTn id="9" presetID="4" presetClass="entr" presetSubtype="3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ox(out)">
                                      <p:cBhvr>
                                        <p:cTn id="11"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licca per immagine full size"/>
          <p:cNvPicPr>
            <a:picLocks noChangeAspect="1" noChangeArrowheads="1"/>
          </p:cNvPicPr>
          <p:nvPr/>
        </p:nvPicPr>
        <p:blipFill>
          <a:blip r:embed="rId2"/>
          <a:srcRect/>
          <a:stretch>
            <a:fillRect/>
          </a:stretch>
        </p:blipFill>
        <p:spPr bwMode="auto">
          <a:xfrm>
            <a:off x="4000500" y="1946275"/>
            <a:ext cx="5143500" cy="4911725"/>
          </a:xfrm>
          <a:prstGeom prst="rect">
            <a:avLst/>
          </a:prstGeom>
          <a:noFill/>
          <a:ln w="9525">
            <a:noFill/>
            <a:miter lim="800000"/>
            <a:headEnd/>
            <a:tailEnd/>
          </a:ln>
        </p:spPr>
      </p:pic>
      <p:sp>
        <p:nvSpPr>
          <p:cNvPr id="3" name="Rettangolo 2"/>
          <p:cNvSpPr/>
          <p:nvPr/>
        </p:nvSpPr>
        <p:spPr>
          <a:xfrm>
            <a:off x="285750" y="0"/>
            <a:ext cx="8858250" cy="1938338"/>
          </a:xfrm>
          <a:prstGeom prst="rect">
            <a:avLst/>
          </a:prstGeom>
        </p:spPr>
        <p:txBody>
          <a:bodyPr>
            <a:spAutoFit/>
          </a:bodyPr>
          <a:lstStyle/>
          <a:p>
            <a:pPr>
              <a:defRPr/>
            </a:pPr>
            <a:r>
              <a:rPr lang="it-IT" sz="4000" dirty="0">
                <a:solidFill>
                  <a:prstClr val="black"/>
                </a:solidFill>
                <a:effectLst>
                  <a:outerShdw blurRad="38100" dist="38100" dir="2700000" algn="tl">
                    <a:srgbClr val="000000">
                      <a:alpha val="43137"/>
                    </a:srgbClr>
                  </a:outerShdw>
                </a:effectLst>
              </a:rPr>
              <a:t>E quando in ciel dei santi tuoi la grande schiera arriverà, o Signor, come vorrei </a:t>
            </a:r>
          </a:p>
          <a:p>
            <a:pPr>
              <a:defRPr/>
            </a:pPr>
            <a:r>
              <a:rPr lang="it-IT" sz="4000" dirty="0">
                <a:solidFill>
                  <a:prstClr val="black"/>
                </a:solidFill>
                <a:effectLst>
                  <a:outerShdw blurRad="38100" dist="38100" dir="2700000" algn="tl">
                    <a:srgbClr val="000000">
                      <a:alpha val="43137"/>
                    </a:srgbClr>
                  </a:outerShdw>
                </a:effectLst>
              </a:rPr>
              <a:t>che ci fosse un posto per me. </a:t>
            </a:r>
            <a:endParaRPr lang="it-IT" dirty="0">
              <a:solidFill>
                <a:prstClr val="black"/>
              </a:solidFill>
            </a:endParaRPr>
          </a:p>
        </p:txBody>
      </p:sp>
    </p:spTree>
    <p:extLst>
      <p:ext uri="{BB962C8B-B14F-4D97-AF65-F5344CB8AC3E}">
        <p14:creationId xmlns:p14="http://schemas.microsoft.com/office/powerpoint/2010/main" val="14265278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macrofotografia.kay.it/corso%20di%20macrofotografia/pag.%207%20organizziamoci%20per%20la%20macro/spruzzatore.jpg"/>
          <p:cNvPicPr>
            <a:picLocks noChangeAspect="1" noChangeArrowheads="1"/>
          </p:cNvPicPr>
          <p:nvPr/>
        </p:nvPicPr>
        <p:blipFill>
          <a:blip r:embed="rId2"/>
          <a:srcRect/>
          <a:stretch>
            <a:fillRect/>
          </a:stretch>
        </p:blipFill>
        <p:spPr bwMode="auto">
          <a:xfrm>
            <a:off x="0" y="0"/>
            <a:ext cx="9144000" cy="6871063"/>
          </a:xfrm>
          <a:prstGeom prst="rect">
            <a:avLst/>
          </a:prstGeom>
          <a:noFill/>
        </p:spPr>
      </p:pic>
      <p:sp>
        <p:nvSpPr>
          <p:cNvPr id="3" name="Rettangolo 2"/>
          <p:cNvSpPr/>
          <p:nvPr/>
        </p:nvSpPr>
        <p:spPr>
          <a:xfrm>
            <a:off x="1857356" y="1643050"/>
            <a:ext cx="7286644" cy="1938992"/>
          </a:xfrm>
          <a:prstGeom prst="rect">
            <a:avLst/>
          </a:prstGeom>
          <a:solidFill>
            <a:srgbClr val="FFFFCC">
              <a:alpha val="54118"/>
            </a:srgbClr>
          </a:solidFill>
        </p:spPr>
        <p:txBody>
          <a:bodyPr wrap="square">
            <a:spAutoFit/>
          </a:bodyPr>
          <a:lstStyle/>
          <a:p>
            <a:pPr lvl="0"/>
            <a:r>
              <a:rPr lang="it-IT" sz="4000" b="1" dirty="0" smtClean="0">
                <a:solidFill>
                  <a:srgbClr val="000000"/>
                </a:solidFill>
                <a:latin typeface="Rockwell Extra Bold" pitchFamily="18" charset="0"/>
                <a:cs typeface="Arial" charset="0"/>
              </a:rPr>
              <a:t>Poi il prodigio </a:t>
            </a:r>
          </a:p>
          <a:p>
            <a:pPr lvl="0"/>
            <a:r>
              <a:rPr lang="it-IT" sz="4000" b="1" dirty="0" smtClean="0">
                <a:solidFill>
                  <a:srgbClr val="000000"/>
                </a:solidFill>
                <a:latin typeface="Rockwell Extra Bold" pitchFamily="18" charset="0"/>
                <a:cs typeface="Arial" charset="0"/>
              </a:rPr>
              <a:t>antico e sempre nuovo </a:t>
            </a:r>
          </a:p>
          <a:p>
            <a:pPr lvl="0"/>
            <a:r>
              <a:rPr lang="it-IT" sz="4000" b="1" dirty="0" smtClean="0">
                <a:solidFill>
                  <a:srgbClr val="000000"/>
                </a:solidFill>
                <a:latin typeface="Rockwell Extra Bold" pitchFamily="18" charset="0"/>
                <a:cs typeface="Arial" charset="0"/>
              </a:rPr>
              <a:t>del primo filo d'erba. </a:t>
            </a:r>
            <a:endParaRPr lang="it-IT" sz="4000" b="1" dirty="0">
              <a:solidFill>
                <a:srgbClr val="000000"/>
              </a:solidFill>
              <a:latin typeface="Rockwell Extra Bold"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par>
                                <p:cTn id="13" presetID="15" presetClass="entr" presetSubtype="0"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anim calcmode="lin" valueType="num">
                                      <p:cBhvr>
                                        <p:cTn id="15" dur="5000" fill="hold"/>
                                        <p:tgtEl>
                                          <p:spTgt spid="19458"/>
                                        </p:tgtEl>
                                        <p:attrNameLst>
                                          <p:attrName>ppt_w</p:attrName>
                                        </p:attrNameLst>
                                      </p:cBhvr>
                                      <p:tavLst>
                                        <p:tav tm="0">
                                          <p:val>
                                            <p:fltVal val="0"/>
                                          </p:val>
                                        </p:tav>
                                        <p:tav tm="100000">
                                          <p:val>
                                            <p:strVal val="#ppt_w"/>
                                          </p:val>
                                        </p:tav>
                                      </p:tavLst>
                                    </p:anim>
                                    <p:anim calcmode="lin" valueType="num">
                                      <p:cBhvr>
                                        <p:cTn id="16" dur="5000" fill="hold"/>
                                        <p:tgtEl>
                                          <p:spTgt spid="19458"/>
                                        </p:tgtEl>
                                        <p:attrNameLst>
                                          <p:attrName>ppt_h</p:attrName>
                                        </p:attrNameLst>
                                      </p:cBhvr>
                                      <p:tavLst>
                                        <p:tav tm="0">
                                          <p:val>
                                            <p:fltVal val="0"/>
                                          </p:val>
                                        </p:tav>
                                        <p:tav tm="100000">
                                          <p:val>
                                            <p:strVal val="#ppt_h"/>
                                          </p:val>
                                        </p:tav>
                                      </p:tavLst>
                                    </p:anim>
                                    <p:anim calcmode="lin" valueType="num">
                                      <p:cBhvr>
                                        <p:cTn id="17" dur="5000" fill="hold"/>
                                        <p:tgtEl>
                                          <p:spTgt spid="19458"/>
                                        </p:tgtEl>
                                        <p:attrNameLst>
                                          <p:attrName>ppt_x</p:attrName>
                                        </p:attrNameLst>
                                      </p:cBhvr>
                                      <p:tavLst>
                                        <p:tav tm="0" fmla="#ppt_x+(cos(-2*pi*(1-$))*-#ppt_x-sin(-2*pi*(1-$))*(1-#ppt_y))*(1-$)">
                                          <p:val>
                                            <p:fltVal val="0"/>
                                          </p:val>
                                        </p:tav>
                                        <p:tav tm="100000">
                                          <p:val>
                                            <p:fltVal val="1"/>
                                          </p:val>
                                        </p:tav>
                                      </p:tavLst>
                                    </p:anim>
                                    <p:anim calcmode="lin" valueType="num">
                                      <p:cBhvr>
                                        <p:cTn id="18" dur="5000" fill="hold"/>
                                        <p:tgtEl>
                                          <p:spTgt spid="194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mai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tangolo 2"/>
          <p:cNvSpPr/>
          <p:nvPr/>
        </p:nvSpPr>
        <p:spPr>
          <a:xfrm>
            <a:off x="2000232" y="0"/>
            <a:ext cx="7143768" cy="1938992"/>
          </a:xfrm>
          <a:prstGeom prst="rect">
            <a:avLst/>
          </a:prstGeom>
          <a:solidFill>
            <a:srgbClr val="FFFFCC">
              <a:alpha val="60000"/>
            </a:srgbClr>
          </a:solidFill>
        </p:spPr>
        <p:txBody>
          <a:bodyPr wrap="square">
            <a:spAutoFit/>
          </a:bodyPr>
          <a:lstStyle/>
          <a:p>
            <a:pPr lvl="0"/>
            <a:r>
              <a:rPr lang="it-IT" sz="4000" b="1" dirty="0" smtClean="0">
                <a:solidFill>
                  <a:srgbClr val="000000"/>
                </a:solidFill>
                <a:latin typeface="Rockwell Extra Bold" pitchFamily="18" charset="0"/>
                <a:cs typeface="Arial" charset="0"/>
              </a:rPr>
              <a:t>E nel vento dell'estate ondeggiano le spighe; avremo ancora pane.</a:t>
            </a:r>
            <a:endParaRPr lang="it-IT" sz="4000" b="1" dirty="0">
              <a:solidFill>
                <a:srgbClr val="000000"/>
              </a:solidFill>
              <a:latin typeface="Rockwell Extra Bold"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3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3"/>
                                        </p:tgtEl>
                                        <p:attrNameLst>
                                          <p:attrName>ppt_x</p:attrName>
                                          <p:attrName>ppt_y</p:attrName>
                                        </p:attrNameLst>
                                      </p:cBhvr>
                                    </p:animMotion>
                                    <p:animEffect transition="in" filter="fade">
                                      <p:cBhvr>
                                        <p:cTn id="9" dur="3000"/>
                                        <p:tgtEl>
                                          <p:spTgt spid="3"/>
                                        </p:tgtEl>
                                      </p:cBhvr>
                                    </p:animEffect>
                                  </p:childTnLst>
                                </p:cTn>
                              </p:par>
                              <p:par>
                                <p:cTn id="10" presetID="15" presetClass="entr" presetSubtype="0" fill="hold" nodeType="withEffect">
                                  <p:stCondLst>
                                    <p:cond delay="0"/>
                                  </p:stCondLst>
                                  <p:childTnLst>
                                    <p:set>
                                      <p:cBhvr>
                                        <p:cTn id="11" dur="1" fill="hold">
                                          <p:stCondLst>
                                            <p:cond delay="0"/>
                                          </p:stCondLst>
                                        </p:cTn>
                                        <p:tgtEl>
                                          <p:spTgt spid="2053"/>
                                        </p:tgtEl>
                                        <p:attrNameLst>
                                          <p:attrName>style.visibility</p:attrName>
                                        </p:attrNameLst>
                                      </p:cBhvr>
                                      <p:to>
                                        <p:strVal val="visible"/>
                                      </p:to>
                                    </p:set>
                                    <p:anim calcmode="lin" valueType="num">
                                      <p:cBhvr>
                                        <p:cTn id="12" dur="5000" fill="hold"/>
                                        <p:tgtEl>
                                          <p:spTgt spid="2053"/>
                                        </p:tgtEl>
                                        <p:attrNameLst>
                                          <p:attrName>ppt_w</p:attrName>
                                        </p:attrNameLst>
                                      </p:cBhvr>
                                      <p:tavLst>
                                        <p:tav tm="0">
                                          <p:val>
                                            <p:fltVal val="0"/>
                                          </p:val>
                                        </p:tav>
                                        <p:tav tm="100000">
                                          <p:val>
                                            <p:strVal val="#ppt_w"/>
                                          </p:val>
                                        </p:tav>
                                      </p:tavLst>
                                    </p:anim>
                                    <p:anim calcmode="lin" valueType="num">
                                      <p:cBhvr>
                                        <p:cTn id="13" dur="5000" fill="hold"/>
                                        <p:tgtEl>
                                          <p:spTgt spid="2053"/>
                                        </p:tgtEl>
                                        <p:attrNameLst>
                                          <p:attrName>ppt_h</p:attrName>
                                        </p:attrNameLst>
                                      </p:cBhvr>
                                      <p:tavLst>
                                        <p:tav tm="0">
                                          <p:val>
                                            <p:fltVal val="0"/>
                                          </p:val>
                                        </p:tav>
                                        <p:tav tm="100000">
                                          <p:val>
                                            <p:strVal val="#ppt_h"/>
                                          </p:val>
                                        </p:tav>
                                      </p:tavLst>
                                    </p:anim>
                                    <p:anim calcmode="lin" valueType="num">
                                      <p:cBhvr>
                                        <p:cTn id="14" dur="5000" fill="hold"/>
                                        <p:tgtEl>
                                          <p:spTgt spid="2053"/>
                                        </p:tgtEl>
                                        <p:attrNameLst>
                                          <p:attrName>ppt_x</p:attrName>
                                        </p:attrNameLst>
                                      </p:cBhvr>
                                      <p:tavLst>
                                        <p:tav tm="0" fmla="#ppt_x+(cos(-2*pi*(1-$))*-#ppt_x-sin(-2*pi*(1-$))*(1-#ppt_y))*(1-$)">
                                          <p:val>
                                            <p:fltVal val="0"/>
                                          </p:val>
                                        </p:tav>
                                        <p:tav tm="100000">
                                          <p:val>
                                            <p:fltVal val="1"/>
                                          </p:val>
                                        </p:tav>
                                      </p:tavLst>
                                    </p:anim>
                                    <p:anim calcmode="lin" valueType="num">
                                      <p:cBhvr>
                                        <p:cTn id="15" dur="5000" fill="hold"/>
                                        <p:tgtEl>
                                          <p:spTgt spid="20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3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85720" y="0"/>
            <a:ext cx="6357982" cy="4401205"/>
          </a:xfrm>
          <a:prstGeom prst="rect">
            <a:avLst/>
          </a:prstGeom>
          <a:solidFill>
            <a:srgbClr val="FFFFCC">
              <a:alpha val="47843"/>
            </a:srgbClr>
          </a:solidFill>
        </p:spPr>
        <p:txBody>
          <a:bodyPr wrap="square">
            <a:spAutoFit/>
          </a:bodyPr>
          <a:lstStyle/>
          <a:p>
            <a:pPr lvl="0"/>
            <a:r>
              <a:rPr lang="it-IT" sz="4000" b="1" dirty="0" smtClean="0">
                <a:solidFill>
                  <a:srgbClr val="000000"/>
                </a:solidFill>
                <a:latin typeface="Rockwell Extra Bold" pitchFamily="18" charset="0"/>
                <a:cs typeface="Arial" charset="0"/>
              </a:rPr>
              <a:t>Benedici, o Signore, </a:t>
            </a:r>
          </a:p>
          <a:p>
            <a:pPr lvl="0"/>
            <a:r>
              <a:rPr lang="it-IT" sz="4000" b="1" dirty="0" smtClean="0">
                <a:solidFill>
                  <a:srgbClr val="000000"/>
                </a:solidFill>
                <a:latin typeface="Rockwell Extra Bold" pitchFamily="18" charset="0"/>
                <a:cs typeface="Arial" charset="0"/>
              </a:rPr>
              <a:t>questa offerta </a:t>
            </a:r>
          </a:p>
          <a:p>
            <a:pPr lvl="0"/>
            <a:r>
              <a:rPr lang="it-IT" sz="4000" b="1" dirty="0" smtClean="0">
                <a:solidFill>
                  <a:srgbClr val="000000"/>
                </a:solidFill>
                <a:latin typeface="Rockwell Extra Bold" pitchFamily="18" charset="0"/>
                <a:cs typeface="Arial" charset="0"/>
              </a:rPr>
              <a:t>che portiamo a te. </a:t>
            </a:r>
          </a:p>
          <a:p>
            <a:pPr lvl="0"/>
            <a:r>
              <a:rPr lang="it-IT" sz="4000" b="1" dirty="0" smtClean="0">
                <a:solidFill>
                  <a:srgbClr val="000000"/>
                </a:solidFill>
                <a:latin typeface="Rockwell Extra Bold" pitchFamily="18" charset="0"/>
                <a:cs typeface="Arial" charset="0"/>
              </a:rPr>
              <a:t>Facci uno </a:t>
            </a:r>
          </a:p>
          <a:p>
            <a:pPr lvl="0"/>
            <a:r>
              <a:rPr lang="it-IT" sz="4000" b="1" dirty="0" smtClean="0">
                <a:solidFill>
                  <a:srgbClr val="000000"/>
                </a:solidFill>
                <a:latin typeface="Rockwell Extra Bold" pitchFamily="18" charset="0"/>
                <a:cs typeface="Arial" charset="0"/>
              </a:rPr>
              <a:t>come il pane </a:t>
            </a:r>
          </a:p>
          <a:p>
            <a:pPr lvl="0"/>
            <a:r>
              <a:rPr lang="it-IT" sz="4000" b="1" dirty="0" smtClean="0">
                <a:solidFill>
                  <a:srgbClr val="000000"/>
                </a:solidFill>
                <a:latin typeface="Rockwell Extra Bold" pitchFamily="18" charset="0"/>
                <a:cs typeface="Arial" charset="0"/>
              </a:rPr>
              <a:t>che anche oggi </a:t>
            </a:r>
          </a:p>
          <a:p>
            <a:pPr lvl="0"/>
            <a:r>
              <a:rPr lang="it-IT" sz="4000" b="1" dirty="0" smtClean="0">
                <a:solidFill>
                  <a:srgbClr val="000000"/>
                </a:solidFill>
                <a:latin typeface="Rockwell Extra Bold" pitchFamily="18" charset="0"/>
                <a:cs typeface="Arial" charset="0"/>
              </a:rPr>
              <a:t>hai dato a noi.</a:t>
            </a:r>
            <a:endParaRPr lang="it-IT" sz="4000" b="1" dirty="0">
              <a:solidFill>
                <a:srgbClr val="000000"/>
              </a:solidFill>
              <a:latin typeface="Rockwell Extra Bold"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0"/>
                                        <p:tgtEl>
                                          <p:spTgt spid="4"/>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locanda_montisi_vitigno_vino_01"/>
          <p:cNvPicPr>
            <a:picLocks noChangeAspect="1" noChangeArrowheads="1"/>
          </p:cNvPicPr>
          <p:nvPr/>
        </p:nvPicPr>
        <p:blipFill>
          <a:blip r:embed="rId2"/>
          <a:srcRect/>
          <a:stretch>
            <a:fillRect/>
          </a:stretch>
        </p:blipFill>
        <p:spPr bwMode="auto">
          <a:xfrm>
            <a:off x="0" y="0"/>
            <a:ext cx="9148218" cy="6858000"/>
          </a:xfrm>
          <a:prstGeom prst="rect">
            <a:avLst/>
          </a:prstGeom>
          <a:noFill/>
        </p:spPr>
      </p:pic>
      <p:sp>
        <p:nvSpPr>
          <p:cNvPr id="3" name="Rettangolo 2"/>
          <p:cNvSpPr/>
          <p:nvPr/>
        </p:nvSpPr>
        <p:spPr>
          <a:xfrm>
            <a:off x="642910" y="0"/>
            <a:ext cx="8501090" cy="2554545"/>
          </a:xfrm>
          <a:prstGeom prst="rect">
            <a:avLst/>
          </a:prstGeom>
        </p:spPr>
        <p:txBody>
          <a:bodyPr wrap="square">
            <a:spAutoFit/>
          </a:bodyPr>
          <a:lstStyle/>
          <a:p>
            <a:r>
              <a:rPr lang="it-IT" sz="4000" b="1" dirty="0" smtClean="0">
                <a:solidFill>
                  <a:srgbClr val="000000"/>
                </a:solidFill>
                <a:latin typeface="Rockwell Extra Bold" pitchFamily="18" charset="0"/>
                <a:cs typeface="Arial" charset="0"/>
              </a:rPr>
              <a:t>Nei filari dopo il lungo inverno fremono le viti. </a:t>
            </a:r>
          </a:p>
          <a:p>
            <a:r>
              <a:rPr lang="it-IT" sz="4000" b="1" dirty="0" smtClean="0">
                <a:solidFill>
                  <a:srgbClr val="000000"/>
                </a:solidFill>
                <a:latin typeface="Rockwell Extra Bold" pitchFamily="18" charset="0"/>
                <a:cs typeface="Arial" charset="0"/>
              </a:rPr>
              <a:t>La rugiada avvolge nel silenzio i primi tralci verdi.</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strips(downRight)">
                                      <p:cBhvr>
                                        <p:cTn id="7" dur="5000"/>
                                        <p:tgtEl>
                                          <p:spTgt spid="11267"/>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800" decel="100000"/>
                                        <p:tgtEl>
                                          <p:spTgt spid="3"/>
                                        </p:tgtEl>
                                      </p:cBhvr>
                                    </p:animEffect>
                                    <p:anim calcmode="lin" valueType="num">
                                      <p:cBhvr>
                                        <p:cTn id="11" dur="800" decel="100000" fill="hold"/>
                                        <p:tgtEl>
                                          <p:spTgt spid="3"/>
                                        </p:tgtEl>
                                        <p:attrNameLst>
                                          <p:attrName>style.rotation</p:attrName>
                                        </p:attrNameLst>
                                      </p:cBhvr>
                                      <p:tavLst>
                                        <p:tav tm="0">
                                          <p:val>
                                            <p:fltVal val="-90"/>
                                          </p:val>
                                        </p:tav>
                                        <p:tav tm="100000">
                                          <p:val>
                                            <p:fltVal val="0"/>
                                          </p:val>
                                        </p:tav>
                                      </p:tavLst>
                                    </p:anim>
                                    <p:anim calcmode="lin" valueType="num">
                                      <p:cBhvr>
                                        <p:cTn id="12" dur="800" decel="100000" fill="hold"/>
                                        <p:tgtEl>
                                          <p:spTgt spid="3"/>
                                        </p:tgtEl>
                                        <p:attrNameLst>
                                          <p:attrName>ppt_x</p:attrName>
                                        </p:attrNameLst>
                                      </p:cBhvr>
                                      <p:tavLst>
                                        <p:tav tm="0">
                                          <p:val>
                                            <p:strVal val="#ppt_x+0.4"/>
                                          </p:val>
                                        </p:tav>
                                        <p:tav tm="100000">
                                          <p:val>
                                            <p:strVal val="#ppt_x-0.05"/>
                                          </p:val>
                                        </p:tav>
                                      </p:tavLst>
                                    </p:anim>
                                    <p:anim calcmode="lin" valueType="num">
                                      <p:cBhvr>
                                        <p:cTn id="13" dur="800" decel="100000" fill="hold"/>
                                        <p:tgtEl>
                                          <p:spTgt spid="3"/>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PICT00081-2005"/>
          <p:cNvPicPr>
            <a:picLocks noChangeAspect="1" noChangeArrowheads="1"/>
          </p:cNvPicPr>
          <p:nvPr/>
        </p:nvPicPr>
        <p:blipFill>
          <a:blip r:embed="rId2"/>
          <a:srcRect/>
          <a:stretch>
            <a:fillRect/>
          </a:stretch>
        </p:blipFill>
        <p:spPr bwMode="auto">
          <a:xfrm>
            <a:off x="0" y="0"/>
            <a:ext cx="9144000" cy="6854838"/>
          </a:xfrm>
          <a:prstGeom prst="rect">
            <a:avLst/>
          </a:prstGeom>
          <a:noFill/>
        </p:spPr>
      </p:pic>
      <p:sp>
        <p:nvSpPr>
          <p:cNvPr id="3" name="Rettangolo 2"/>
          <p:cNvSpPr/>
          <p:nvPr/>
        </p:nvSpPr>
        <p:spPr>
          <a:xfrm>
            <a:off x="1500166" y="0"/>
            <a:ext cx="7643834" cy="1938992"/>
          </a:xfrm>
          <a:prstGeom prst="rect">
            <a:avLst/>
          </a:prstGeom>
          <a:solidFill>
            <a:srgbClr val="FFFFCC">
              <a:alpha val="60000"/>
            </a:srgbClr>
          </a:solidFill>
        </p:spPr>
        <p:txBody>
          <a:bodyPr wrap="square">
            <a:spAutoFit/>
          </a:bodyPr>
          <a:lstStyle/>
          <a:p>
            <a:pPr marL="71438" lvl="0" indent="-71438" algn="just"/>
            <a:r>
              <a:rPr lang="it-IT" sz="4000" b="1" dirty="0" smtClean="0">
                <a:solidFill>
                  <a:srgbClr val="000000"/>
                </a:solidFill>
                <a:latin typeface="Rockwell Extra Bold" pitchFamily="18" charset="0"/>
                <a:cs typeface="Arial" charset="0"/>
              </a:rPr>
              <a:t>Poi i colori dell'autunno coi grappoli maturi;</a:t>
            </a:r>
          </a:p>
          <a:p>
            <a:pPr marL="71438" lvl="0" indent="-71438" algn="just"/>
            <a:r>
              <a:rPr lang="it-IT" sz="4000" b="1" dirty="0" smtClean="0">
                <a:solidFill>
                  <a:srgbClr val="000000"/>
                </a:solidFill>
                <a:latin typeface="Rockwell Extra Bold" pitchFamily="18" charset="0"/>
                <a:cs typeface="Arial" charset="0"/>
              </a:rPr>
              <a:t>avremo ancora vino.</a:t>
            </a:r>
            <a:endParaRPr lang="it-IT" sz="4000" b="1" dirty="0">
              <a:solidFill>
                <a:srgbClr val="000000"/>
              </a:solidFill>
              <a:latin typeface="Rockwell Extra Bold"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par>
                                <p:cTn id="10" presetID="35" presetClass="entr" presetSubtype="0" fill="hold" nodeType="with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0"/>
                                        <p:tgtEl>
                                          <p:spTgt spid="10243"/>
                                        </p:tgtEl>
                                      </p:cBhvr>
                                    </p:animEffect>
                                    <p:anim calcmode="lin" valueType="num">
                                      <p:cBhvr>
                                        <p:cTn id="13" dur="5000" fill="hold"/>
                                        <p:tgtEl>
                                          <p:spTgt spid="10243"/>
                                        </p:tgtEl>
                                        <p:attrNameLst>
                                          <p:attrName>style.rotation</p:attrName>
                                        </p:attrNameLst>
                                      </p:cBhvr>
                                      <p:tavLst>
                                        <p:tav tm="0">
                                          <p:val>
                                            <p:fltVal val="720"/>
                                          </p:val>
                                        </p:tav>
                                        <p:tav tm="100000">
                                          <p:val>
                                            <p:fltVal val="0"/>
                                          </p:val>
                                        </p:tav>
                                      </p:tavLst>
                                    </p:anim>
                                    <p:anim calcmode="lin" valueType="num">
                                      <p:cBhvr>
                                        <p:cTn id="14" dur="5000" fill="hold"/>
                                        <p:tgtEl>
                                          <p:spTgt spid="10243"/>
                                        </p:tgtEl>
                                        <p:attrNameLst>
                                          <p:attrName>ppt_h</p:attrName>
                                        </p:attrNameLst>
                                      </p:cBhvr>
                                      <p:tavLst>
                                        <p:tav tm="0">
                                          <p:val>
                                            <p:fltVal val="0"/>
                                          </p:val>
                                        </p:tav>
                                        <p:tav tm="100000">
                                          <p:val>
                                            <p:strVal val="#ppt_h"/>
                                          </p:val>
                                        </p:tav>
                                      </p:tavLst>
                                    </p:anim>
                                    <p:anim calcmode="lin" valueType="num">
                                      <p:cBhvr>
                                        <p:cTn id="15" dur="5000" fill="hold"/>
                                        <p:tgtEl>
                                          <p:spTgt spid="1024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3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85720" y="0"/>
            <a:ext cx="6357982" cy="4401205"/>
          </a:xfrm>
          <a:prstGeom prst="rect">
            <a:avLst/>
          </a:prstGeom>
          <a:solidFill>
            <a:srgbClr val="FFFFCC">
              <a:alpha val="47843"/>
            </a:srgbClr>
          </a:solidFill>
        </p:spPr>
        <p:txBody>
          <a:bodyPr wrap="square">
            <a:spAutoFit/>
          </a:bodyPr>
          <a:lstStyle/>
          <a:p>
            <a:pPr lvl="0"/>
            <a:r>
              <a:rPr lang="it-IT" sz="4000" b="1" dirty="0" smtClean="0">
                <a:solidFill>
                  <a:srgbClr val="000000"/>
                </a:solidFill>
                <a:latin typeface="Rockwell Extra Bold" pitchFamily="18" charset="0"/>
                <a:cs typeface="Arial" charset="0"/>
              </a:rPr>
              <a:t>Benedici, o Signore, </a:t>
            </a:r>
          </a:p>
          <a:p>
            <a:pPr lvl="0"/>
            <a:r>
              <a:rPr lang="it-IT" sz="4000" b="1" dirty="0" smtClean="0">
                <a:solidFill>
                  <a:srgbClr val="000000"/>
                </a:solidFill>
                <a:latin typeface="Rockwell Extra Bold" pitchFamily="18" charset="0"/>
                <a:cs typeface="Arial" charset="0"/>
              </a:rPr>
              <a:t>questa offerta </a:t>
            </a:r>
          </a:p>
          <a:p>
            <a:pPr lvl="0"/>
            <a:r>
              <a:rPr lang="it-IT" sz="4000" b="1" dirty="0" smtClean="0">
                <a:solidFill>
                  <a:srgbClr val="000000"/>
                </a:solidFill>
                <a:latin typeface="Rockwell Extra Bold" pitchFamily="18" charset="0"/>
                <a:cs typeface="Arial" charset="0"/>
              </a:rPr>
              <a:t>che portiamo a te. </a:t>
            </a:r>
          </a:p>
          <a:p>
            <a:pPr lvl="0"/>
            <a:r>
              <a:rPr lang="it-IT" sz="4000" b="1" dirty="0" smtClean="0">
                <a:solidFill>
                  <a:srgbClr val="000000"/>
                </a:solidFill>
                <a:latin typeface="Rockwell Extra Bold" pitchFamily="18" charset="0"/>
                <a:cs typeface="Arial" charset="0"/>
              </a:rPr>
              <a:t>Facci uno </a:t>
            </a:r>
          </a:p>
          <a:p>
            <a:pPr lvl="0"/>
            <a:r>
              <a:rPr lang="it-IT" sz="4000" b="1" dirty="0" smtClean="0">
                <a:solidFill>
                  <a:srgbClr val="000000"/>
                </a:solidFill>
                <a:latin typeface="Rockwell Extra Bold" pitchFamily="18" charset="0"/>
                <a:cs typeface="Arial" charset="0"/>
              </a:rPr>
              <a:t>come il pane </a:t>
            </a:r>
          </a:p>
          <a:p>
            <a:pPr lvl="0"/>
            <a:r>
              <a:rPr lang="it-IT" sz="4000" b="1" dirty="0" smtClean="0">
                <a:solidFill>
                  <a:srgbClr val="000000"/>
                </a:solidFill>
                <a:latin typeface="Rockwell Extra Bold" pitchFamily="18" charset="0"/>
                <a:cs typeface="Arial" charset="0"/>
              </a:rPr>
              <a:t>che anche oggi </a:t>
            </a:r>
          </a:p>
          <a:p>
            <a:pPr lvl="0"/>
            <a:r>
              <a:rPr lang="it-IT" sz="4000" b="1" dirty="0" smtClean="0">
                <a:solidFill>
                  <a:srgbClr val="000000"/>
                </a:solidFill>
                <a:latin typeface="Rockwell Extra Bold" pitchFamily="18" charset="0"/>
                <a:cs typeface="Arial" charset="0"/>
              </a:rPr>
              <a:t>hai dato a noi.</a:t>
            </a:r>
            <a:endParaRPr lang="it-IT" sz="4000" b="1" dirty="0">
              <a:solidFill>
                <a:srgbClr val="000000"/>
              </a:solidFill>
              <a:latin typeface="Rockwell Extra Bold"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0"/>
                                        <p:tgtEl>
                                          <p:spTgt spid="4"/>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r>
              <a:rPr lang="it-IT" sz="4400" dirty="0">
                <a:latin typeface="+mj-lt"/>
                <a:cs typeface="Times New Roman" pitchFamily="18" charset="0"/>
              </a:rPr>
              <a:t>Il Signore sia con voi.</a:t>
            </a:r>
            <a:endParaRPr lang="it-IT" sz="4400" dirty="0">
              <a:latin typeface="+mj-lt"/>
            </a:endParaRPr>
          </a:p>
          <a:p>
            <a:pPr algn="just" eaLnBrk="0" hangingPunct="0"/>
            <a:r>
              <a:rPr lang="it-IT" sz="4400" b="1" dirty="0">
                <a:latin typeface="+mj-lt"/>
                <a:cs typeface="Times New Roman" pitchFamily="18" charset="0"/>
              </a:rPr>
              <a:t>E con il tuo spirito. </a:t>
            </a:r>
            <a:endParaRPr lang="it-IT" sz="4400" dirty="0">
              <a:latin typeface="+mj-lt"/>
            </a:endParaRPr>
          </a:p>
          <a:p>
            <a:pPr algn="just" eaLnBrk="0" hangingPunct="0"/>
            <a:endParaRPr lang="it-IT" sz="4400" dirty="0">
              <a:latin typeface="+mj-lt"/>
              <a:cs typeface="Times New Roman" pitchFamily="18" charset="0"/>
            </a:endParaRPr>
          </a:p>
          <a:p>
            <a:pPr algn="just" eaLnBrk="0" hangingPunct="0"/>
            <a:r>
              <a:rPr lang="it-IT" sz="4400" dirty="0">
                <a:latin typeface="+mj-lt"/>
                <a:cs typeface="Times New Roman" pitchFamily="18" charset="0"/>
              </a:rPr>
              <a:t>In alto i nostri cuori.</a:t>
            </a:r>
            <a:endParaRPr lang="it-IT" sz="4400" dirty="0">
              <a:latin typeface="+mj-lt"/>
            </a:endParaRPr>
          </a:p>
          <a:p>
            <a:pPr algn="just" eaLnBrk="0" hangingPunct="0"/>
            <a:r>
              <a:rPr lang="it-IT" sz="4400" b="1" dirty="0">
                <a:latin typeface="+mj-lt"/>
                <a:cs typeface="Times New Roman" pitchFamily="18" charset="0"/>
              </a:rPr>
              <a:t>Sono rivolti al Signore. </a:t>
            </a:r>
            <a:endParaRPr lang="it-IT" sz="4400" dirty="0">
              <a:latin typeface="+mj-lt"/>
            </a:endParaRPr>
          </a:p>
          <a:p>
            <a:pPr algn="just" eaLnBrk="0" hangingPunct="0"/>
            <a:endParaRPr lang="it-IT" sz="4400" dirty="0">
              <a:latin typeface="+mj-lt"/>
              <a:cs typeface="Times New Roman" pitchFamily="18" charset="0"/>
            </a:endParaRPr>
          </a:p>
          <a:p>
            <a:pPr algn="just" eaLnBrk="0" hangingPunct="0"/>
            <a:r>
              <a:rPr lang="it-IT" sz="4400" dirty="0">
                <a:latin typeface="+mj-lt"/>
                <a:cs typeface="Times New Roman" pitchFamily="18" charset="0"/>
              </a:rPr>
              <a:t>Rendiamo grazie al Signore nostro Dio.</a:t>
            </a:r>
            <a:endParaRPr lang="it-IT" sz="4400" dirty="0">
              <a:latin typeface="+mj-lt"/>
            </a:endParaRPr>
          </a:p>
          <a:p>
            <a:pPr algn="just" eaLnBrk="0" hangingPunct="0"/>
            <a:r>
              <a:rPr lang="it-IT" sz="4400" b="1" dirty="0">
                <a:latin typeface="+mj-lt"/>
                <a:cs typeface="Times New Roman" pitchFamily="18" charset="0"/>
              </a:rPr>
              <a:t>È cosa buona e giusta. </a:t>
            </a:r>
            <a:endParaRPr lang="it-IT" sz="4400" dirty="0">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blufiles.storage.live.com/y1pzsalN3QoCVEq9Fes7BSho8yR5mA1E8VaZlapqIai1TSD6sOiau_6MCMBXoMjBR0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fontAlgn="base" hangingPunct="0">
              <a:spcBef>
                <a:spcPct val="0"/>
              </a:spcBef>
              <a:spcAft>
                <a:spcPct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fontAlgn="base" hangingPunct="0">
              <a:spcBef>
                <a:spcPct val="0"/>
              </a:spcBef>
              <a:spcAft>
                <a:spcPct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fontAlgn="base" hangingPunct="0">
              <a:spcBef>
                <a:spcPct val="0"/>
              </a:spcBef>
              <a:spcAft>
                <a:spcPct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eaLnBrk="0" fontAlgn="base" hangingPunct="0">
              <a:spcBef>
                <a:spcPct val="0"/>
              </a:spcBef>
              <a:spcAft>
                <a:spcPct val="0"/>
              </a:spcAft>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fontAlgn="base" hangingPunct="0">
              <a:spcBef>
                <a:spcPct val="0"/>
              </a:spcBef>
              <a:spcAft>
                <a:spcPct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fontAlgn="base" hangingPunct="0">
              <a:spcBef>
                <a:spcPct val="0"/>
              </a:spcBef>
              <a:spcAft>
                <a:spcPct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fontAlgn="base" hangingPunct="0">
              <a:spcBef>
                <a:spcPct val="0"/>
              </a:spcBef>
              <a:spcAft>
                <a:spcPct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a:p>
            <a:pPr eaLnBrk="0" fontAlgn="base" hangingPunct="0">
              <a:spcBef>
                <a:spcPct val="0"/>
              </a:spcBef>
              <a:spcAft>
                <a:spcPct val="0"/>
              </a:spcAft>
              <a:defRPr/>
            </a:pPr>
            <a:endParaRPr lang="it-IT" sz="2400" dirty="0">
              <a:solidFill>
                <a:prstClr val="black"/>
              </a:solidFill>
              <a:latin typeface="Times" pitchFamily="18" charset="0"/>
            </a:endParaRPr>
          </a:p>
        </p:txBody>
      </p:sp>
    </p:spTree>
    <p:extLst>
      <p:ext uri="{BB962C8B-B14F-4D97-AF65-F5344CB8AC3E}">
        <p14:creationId xmlns:p14="http://schemas.microsoft.com/office/powerpoint/2010/main" val="826303728"/>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Immagine 4" descr="Immagine3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fontAlgn="base" hangingPunct="0">
              <a:spcBef>
                <a:spcPct val="0"/>
              </a:spcBef>
              <a:spcAft>
                <a:spcPct val="0"/>
              </a:spcAft>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I cieli e la terra</a:t>
            </a:r>
          </a:p>
          <a:p>
            <a:pPr eaLnBrk="0" fontAlgn="base" hangingPunct="0">
              <a:spcBef>
                <a:spcPct val="0"/>
              </a:spcBef>
              <a:spcAft>
                <a:spcPct val="0"/>
              </a:spcAft>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sono pieni</a:t>
            </a:r>
          </a:p>
          <a:p>
            <a:pPr eaLnBrk="0" fontAlgn="base" hangingPunct="0">
              <a:spcBef>
                <a:spcPct val="0"/>
              </a:spcBef>
              <a:spcAft>
                <a:spcPct val="0"/>
              </a:spcAft>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fontAlgn="base" hangingPunct="0">
              <a:spcBef>
                <a:spcPct val="0"/>
              </a:spcBef>
              <a:spcAft>
                <a:spcPct val="0"/>
              </a:spcAft>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I cieli e la terra</a:t>
            </a:r>
          </a:p>
          <a:p>
            <a:pPr algn="r" eaLnBrk="0" fontAlgn="base" hangingPunct="0">
              <a:spcBef>
                <a:spcPct val="0"/>
              </a:spcBef>
              <a:spcAft>
                <a:spcPct val="0"/>
              </a:spcAft>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sono pieni</a:t>
            </a:r>
          </a:p>
          <a:p>
            <a:pPr algn="r" eaLnBrk="0" fontAlgn="base" hangingPunct="0">
              <a:spcBef>
                <a:spcPct val="0"/>
              </a:spcBef>
              <a:spcAft>
                <a:spcPct val="0"/>
              </a:spcAft>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della tua gloria</a:t>
            </a:r>
          </a:p>
        </p:txBody>
      </p:sp>
    </p:spTree>
    <p:extLst>
      <p:ext uri="{BB962C8B-B14F-4D97-AF65-F5344CB8AC3E}">
        <p14:creationId xmlns:p14="http://schemas.microsoft.com/office/powerpoint/2010/main" val="242956700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rodolfopapa.it/images/galleria/pittura/B029%20GIUDIZIO%20UNIVERSALE.jpg"/>
          <p:cNvPicPr>
            <a:picLocks noChangeAspect="1" noChangeArrowheads="1"/>
          </p:cNvPicPr>
          <p:nvPr/>
        </p:nvPicPr>
        <p:blipFill>
          <a:blip r:embed="rId2"/>
          <a:srcRect/>
          <a:stretch>
            <a:fillRect/>
          </a:stretch>
        </p:blipFill>
        <p:spPr bwMode="auto">
          <a:xfrm>
            <a:off x="0" y="2271713"/>
            <a:ext cx="9144000" cy="4586287"/>
          </a:xfrm>
          <a:prstGeom prst="rect">
            <a:avLst/>
          </a:prstGeom>
          <a:noFill/>
          <a:ln w="9525">
            <a:noFill/>
            <a:miter lim="800000"/>
            <a:headEnd/>
            <a:tailEnd/>
          </a:ln>
        </p:spPr>
      </p:pic>
      <p:sp>
        <p:nvSpPr>
          <p:cNvPr id="2" name="Rettangolo 1"/>
          <p:cNvSpPr/>
          <p:nvPr/>
        </p:nvSpPr>
        <p:spPr>
          <a:xfrm>
            <a:off x="285750" y="0"/>
            <a:ext cx="8858250" cy="1938338"/>
          </a:xfrm>
          <a:prstGeom prst="rect">
            <a:avLst/>
          </a:prstGeom>
        </p:spPr>
        <p:txBody>
          <a:bodyPr>
            <a:spAutoFit/>
          </a:bodyPr>
          <a:lstStyle/>
          <a:p>
            <a:pPr>
              <a:defRPr/>
            </a:pPr>
            <a:r>
              <a:rPr lang="it-IT" sz="4000" dirty="0">
                <a:solidFill>
                  <a:prstClr val="black"/>
                </a:solidFill>
                <a:effectLst>
                  <a:outerShdw blurRad="38100" dist="38100" dir="2700000" algn="tl">
                    <a:srgbClr val="000000">
                      <a:alpha val="43137"/>
                    </a:srgbClr>
                  </a:outerShdw>
                </a:effectLst>
              </a:rPr>
              <a:t>E quando in ciel risuonerà la tromba che tutti chiamerà, o Signore, come vorrei che ci fosse un posto per me.</a:t>
            </a:r>
            <a:endParaRPr lang="it-IT" dirty="0">
              <a:solidFill>
                <a:prstClr val="black"/>
              </a:solidFill>
            </a:endParaRPr>
          </a:p>
        </p:txBody>
      </p:sp>
    </p:spTree>
    <p:extLst>
      <p:ext uri="{BB962C8B-B14F-4D97-AF65-F5344CB8AC3E}">
        <p14:creationId xmlns:p14="http://schemas.microsoft.com/office/powerpoint/2010/main" val="16972690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F:\09 Presentazioni\Qumran\Immagine1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fontAlgn="base" hangingPunct="0">
              <a:spcBef>
                <a:spcPct val="0"/>
              </a:spcBef>
              <a:spcAft>
                <a:spcPct val="0"/>
              </a:spcAft>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fontAlgn="base" hangingPunct="0">
              <a:spcBef>
                <a:spcPct val="0"/>
              </a:spcBef>
              <a:spcAft>
                <a:spcPct val="0"/>
              </a:spcAft>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nvSpPr>
        <p:spPr>
          <a:xfrm>
            <a:off x="1714500" y="3000375"/>
            <a:ext cx="5572125" cy="2554288"/>
          </a:xfrm>
          <a:prstGeom prst="rect">
            <a:avLst/>
          </a:prstGeom>
        </p:spPr>
        <p:txBody>
          <a:bodyPr>
            <a:spAutoFit/>
          </a:bodyPr>
          <a:lstStyle/>
          <a:p>
            <a:pPr algn="ctr" eaLnBrk="0" fontAlgn="base" hangingPunct="0">
              <a:spcBef>
                <a:spcPct val="0"/>
              </a:spcBef>
              <a:spcAft>
                <a:spcPct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fontAlgn="base" hangingPunct="0">
              <a:spcBef>
                <a:spcPct val="0"/>
              </a:spcBef>
              <a:spcAft>
                <a:spcPct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fontAlgn="base" hangingPunct="0">
              <a:spcBef>
                <a:spcPct val="0"/>
              </a:spcBef>
              <a:spcAft>
                <a:spcPct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fontAlgn="base" hangingPunct="0">
              <a:spcBef>
                <a:spcPct val="0"/>
              </a:spcBef>
              <a:spcAft>
                <a:spcPct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extLst>
      <p:ext uri="{BB962C8B-B14F-4D97-AF65-F5344CB8AC3E}">
        <p14:creationId xmlns:p14="http://schemas.microsoft.com/office/powerpoint/2010/main" val="14801826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Users\Fede\Desktop\SANTO SPIRI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fontAlgn="base" hangingPunct="0">
              <a:spcBef>
                <a:spcPct val="0"/>
              </a:spcBef>
              <a:spcAft>
                <a:spcPct val="0"/>
              </a:spcAft>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fontAlgn="base" hangingPunct="0">
              <a:spcBef>
                <a:spcPct val="0"/>
              </a:spcBef>
              <a:spcAft>
                <a:spcPct val="0"/>
              </a:spcAft>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fontAlgn="base" hangingPunct="0">
              <a:spcBef>
                <a:spcPct val="0"/>
              </a:spcBef>
              <a:spcAft>
                <a:spcPct val="0"/>
              </a:spcAft>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fontAlgn="base" hangingPunct="0">
              <a:spcBef>
                <a:spcPct val="0"/>
              </a:spcBef>
              <a:spcAft>
                <a:spcPct val="0"/>
              </a:spcAft>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eaLnBrk="0" fontAlgn="base" hangingPunct="0">
              <a:spcBef>
                <a:spcPct val="0"/>
              </a:spcBef>
              <a:spcAft>
                <a:spcPct val="0"/>
              </a:spcAft>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fontAlgn="base" hangingPunct="0">
              <a:spcBef>
                <a:spcPct val="0"/>
              </a:spcBef>
              <a:spcAft>
                <a:spcPct val="0"/>
              </a:spcAft>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fontAlgn="base" hangingPunct="0">
              <a:spcBef>
                <a:spcPct val="0"/>
              </a:spcBef>
              <a:spcAft>
                <a:spcPct val="0"/>
              </a:spcAft>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fontAlgn="base" hangingPunct="0">
              <a:spcBef>
                <a:spcPct val="0"/>
              </a:spcBef>
              <a:spcAft>
                <a:spcPct val="0"/>
              </a:spcAft>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rPr>
              <a:t>nel nome del Signore.</a:t>
            </a:r>
          </a:p>
        </p:txBody>
      </p:sp>
    </p:spTree>
    <p:extLst>
      <p:ext uri="{BB962C8B-B14F-4D97-AF65-F5344CB8AC3E}">
        <p14:creationId xmlns:p14="http://schemas.microsoft.com/office/powerpoint/2010/main" val="56062690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5" descr="F:\09 Presentazioni\Qumran\Immagine1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fontAlgn="base" hangingPunct="0">
              <a:spcBef>
                <a:spcPct val="0"/>
              </a:spcBef>
              <a:spcAft>
                <a:spcPct val="0"/>
              </a:spcAft>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fontAlgn="base" hangingPunct="0">
              <a:spcBef>
                <a:spcPct val="0"/>
              </a:spcBef>
              <a:spcAft>
                <a:spcPct val="0"/>
              </a:spcAft>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nvSpPr>
        <p:spPr>
          <a:xfrm>
            <a:off x="1714500" y="3000375"/>
            <a:ext cx="5572125" cy="2554288"/>
          </a:xfrm>
          <a:prstGeom prst="rect">
            <a:avLst/>
          </a:prstGeom>
        </p:spPr>
        <p:txBody>
          <a:bodyPr>
            <a:spAutoFit/>
          </a:bodyPr>
          <a:lstStyle/>
          <a:p>
            <a:pPr algn="ctr" eaLnBrk="0" fontAlgn="base" hangingPunct="0">
              <a:spcBef>
                <a:spcPct val="0"/>
              </a:spcBef>
              <a:spcAft>
                <a:spcPct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fontAlgn="base" hangingPunct="0">
              <a:spcBef>
                <a:spcPct val="0"/>
              </a:spcBef>
              <a:spcAft>
                <a:spcPct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fontAlgn="base" hangingPunct="0">
              <a:spcBef>
                <a:spcPct val="0"/>
              </a:spcBef>
              <a:spcAft>
                <a:spcPct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fontAlgn="base" hangingPunct="0">
              <a:spcBef>
                <a:spcPct val="0"/>
              </a:spcBef>
              <a:spcAft>
                <a:spcPct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extLst>
      <p:ext uri="{BB962C8B-B14F-4D97-AF65-F5344CB8AC3E}">
        <p14:creationId xmlns:p14="http://schemas.microsoft.com/office/powerpoint/2010/main" val="175269309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Immagine 3" descr="Immagine3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fontAlgn="base" hangingPunct="0">
              <a:spcBef>
                <a:spcPct val="0"/>
              </a:spcBef>
              <a:spcAft>
                <a:spcPct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fontAlgn="base" hangingPunct="0">
              <a:spcBef>
                <a:spcPct val="0"/>
              </a:spcBef>
              <a:spcAft>
                <a:spcPct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fontAlgn="base" hangingPunct="0">
              <a:spcBef>
                <a:spcPct val="0"/>
              </a:spcBef>
              <a:spcAft>
                <a:spcPct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p:txBody>
      </p:sp>
      <p:sp>
        <p:nvSpPr>
          <p:cNvPr id="6" name="Rettangolo 5"/>
          <p:cNvSpPr/>
          <p:nvPr/>
        </p:nvSpPr>
        <p:spPr>
          <a:xfrm>
            <a:off x="214313" y="3857625"/>
            <a:ext cx="5214937" cy="2554288"/>
          </a:xfrm>
          <a:prstGeom prst="rect">
            <a:avLst/>
          </a:prstGeom>
        </p:spPr>
        <p:txBody>
          <a:bodyPr>
            <a:spAutoFit/>
          </a:bodyPr>
          <a:lstStyle/>
          <a:p>
            <a:pPr eaLnBrk="0" fontAlgn="base" hangingPunct="0">
              <a:spcBef>
                <a:spcPct val="0"/>
              </a:spcBef>
              <a:spcAft>
                <a:spcPct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fontAlgn="base" hangingPunct="0">
              <a:spcBef>
                <a:spcPct val="0"/>
              </a:spcBef>
              <a:spcAft>
                <a:spcPct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fontAlgn="base" hangingPunct="0">
              <a:spcBef>
                <a:spcPct val="0"/>
              </a:spcBef>
              <a:spcAft>
                <a:spcPct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eaLnBrk="0" fontAlgn="base" hangingPunct="0">
              <a:spcBef>
                <a:spcPct val="0"/>
              </a:spcBef>
              <a:spcAft>
                <a:spcPct val="0"/>
              </a:spcAft>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Tree>
    <p:extLst>
      <p:ext uri="{BB962C8B-B14F-4D97-AF65-F5344CB8AC3E}">
        <p14:creationId xmlns:p14="http://schemas.microsoft.com/office/powerpoint/2010/main" val="1939738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87755"/>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Immagine 3" descr="Eucaristia 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954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fontAlgn="base" hangingPunct="0">
              <a:spcBef>
                <a:spcPct val="0"/>
              </a:spcBef>
              <a:spcAft>
                <a:spcPct val="0"/>
              </a:spcAft>
              <a:defRPr/>
            </a:pPr>
            <a:r>
              <a:rPr lang="it-IT" sz="4400" dirty="0">
                <a:solidFill>
                  <a:prstClr val="black"/>
                </a:solidFill>
                <a:latin typeface="Times" charset="0"/>
              </a:rPr>
              <a:t>Mistero della fede.</a:t>
            </a:r>
          </a:p>
          <a:p>
            <a:pPr eaLnBrk="0" fontAlgn="base" hangingPunct="0">
              <a:spcBef>
                <a:spcPct val="0"/>
              </a:spcBef>
              <a:spcAft>
                <a:spcPct val="0"/>
              </a:spcAft>
              <a:defRPr/>
            </a:pPr>
            <a:endParaRPr lang="it-IT" sz="2400" dirty="0">
              <a:solidFill>
                <a:prstClr val="black"/>
              </a:solidFill>
              <a:latin typeface="Times" charset="0"/>
            </a:endParaRPr>
          </a:p>
          <a:p>
            <a:pPr eaLnBrk="0" fontAlgn="base" hangingPunct="0">
              <a:spcBef>
                <a:spcPct val="0"/>
              </a:spcBef>
              <a:spcAft>
                <a:spcPct val="0"/>
              </a:spcAft>
              <a:defRPr/>
            </a:pPr>
            <a:r>
              <a:rPr lang="it-IT" sz="4400" b="1" dirty="0">
                <a:solidFill>
                  <a:srgbClr val="FF0000"/>
                </a:solidFill>
                <a:effectLst>
                  <a:outerShdw blurRad="38100" dist="38100" dir="2700000" algn="tl">
                    <a:srgbClr val="000000">
                      <a:alpha val="43137"/>
                    </a:srgbClr>
                  </a:outerShdw>
                </a:effectLst>
                <a:latin typeface="Times" charset="0"/>
              </a:rPr>
              <a:t>Annunziamo la tua morte, Signore, </a:t>
            </a:r>
          </a:p>
          <a:p>
            <a:pPr eaLnBrk="0" fontAlgn="base" hangingPunct="0">
              <a:spcBef>
                <a:spcPct val="0"/>
              </a:spcBef>
              <a:spcAft>
                <a:spcPct val="0"/>
              </a:spcAft>
              <a:defRPr/>
            </a:pPr>
            <a:r>
              <a:rPr lang="it-IT" sz="4400" b="1" dirty="0">
                <a:solidFill>
                  <a:srgbClr val="FF0000"/>
                </a:solidFill>
                <a:effectLst>
                  <a:outerShdw blurRad="38100" dist="38100" dir="2700000" algn="tl">
                    <a:srgbClr val="000000">
                      <a:alpha val="43137"/>
                    </a:srgbClr>
                  </a:outerShdw>
                </a:effectLst>
                <a:latin typeface="Times" charset="0"/>
              </a:rPr>
              <a:t>proclamiamo la tua risurrezione, </a:t>
            </a:r>
          </a:p>
          <a:p>
            <a:pPr eaLnBrk="0" fontAlgn="base" hangingPunct="0">
              <a:spcBef>
                <a:spcPct val="0"/>
              </a:spcBef>
              <a:spcAft>
                <a:spcPct val="0"/>
              </a:spcAft>
              <a:defRPr/>
            </a:pPr>
            <a:r>
              <a:rPr lang="it-IT" sz="4400" b="1" dirty="0">
                <a:solidFill>
                  <a:srgbClr val="FF0000"/>
                </a:solidFill>
                <a:effectLst>
                  <a:outerShdw blurRad="38100" dist="38100" dir="2700000" algn="tl">
                    <a:srgbClr val="000000">
                      <a:alpha val="43137"/>
                    </a:srgbClr>
                  </a:outerShdw>
                </a:effectLst>
                <a:latin typeface="Times" charset="0"/>
              </a:rPr>
              <a:t>nell'attesa della tua venuta.</a:t>
            </a:r>
          </a:p>
        </p:txBody>
      </p:sp>
    </p:spTree>
    <p:extLst>
      <p:ext uri="{BB962C8B-B14F-4D97-AF65-F5344CB8AC3E}">
        <p14:creationId xmlns:p14="http://schemas.microsoft.com/office/powerpoint/2010/main" val="39957206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938426"/>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Immagine 2" descr="0015.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fontAlgn="base" hangingPunct="0">
              <a:spcBef>
                <a:spcPct val="0"/>
              </a:spcBef>
              <a:spcAft>
                <a:spcPct val="0"/>
              </a:spcAft>
              <a:defRPr/>
            </a:pPr>
            <a:r>
              <a:rPr lang="it-IT" sz="4400" dirty="0">
                <a:solidFill>
                  <a:srgbClr val="FF0000"/>
                </a:solidFill>
                <a:effectLst>
                  <a:outerShdw blurRad="38100" dist="38100" dir="2700000" algn="tl">
                    <a:srgbClr val="000000">
                      <a:alpha val="43137"/>
                    </a:srgbClr>
                  </a:outerShdw>
                </a:effectLst>
                <a:latin typeface="Times" pitchFamily="18" charset="0"/>
                <a:ea typeface="Times New Roman" pitchFamily="18" charset="0"/>
              </a:rPr>
              <a:t>Per Cristo, </a:t>
            </a:r>
          </a:p>
          <a:p>
            <a:pPr algn="just" eaLnBrk="0" fontAlgn="base" hangingPunct="0">
              <a:spcBef>
                <a:spcPct val="0"/>
              </a:spcBef>
              <a:spcAft>
                <a:spcPct val="0"/>
              </a:spcAft>
              <a:defRPr/>
            </a:pPr>
            <a:r>
              <a:rPr lang="it-IT" sz="4400" dirty="0">
                <a:solidFill>
                  <a:srgbClr val="FF0000"/>
                </a:solidFill>
                <a:effectLst>
                  <a:outerShdw blurRad="38100" dist="38100" dir="2700000" algn="tl">
                    <a:srgbClr val="000000">
                      <a:alpha val="43137"/>
                    </a:srgbClr>
                  </a:outerShdw>
                </a:effectLst>
                <a:latin typeface="Times" pitchFamily="18" charset="0"/>
                <a:ea typeface="Times New Roman" pitchFamily="18" charset="0"/>
              </a:rPr>
              <a:t>con Cristo </a:t>
            </a:r>
          </a:p>
          <a:p>
            <a:pPr algn="just" eaLnBrk="0" fontAlgn="base" hangingPunct="0">
              <a:spcBef>
                <a:spcPct val="0"/>
              </a:spcBef>
              <a:spcAft>
                <a:spcPct val="0"/>
              </a:spcAft>
              <a:defRPr/>
            </a:pPr>
            <a:r>
              <a:rPr lang="it-IT" sz="4400" dirty="0">
                <a:solidFill>
                  <a:srgbClr val="FF0000"/>
                </a:solidFill>
                <a:effectLst>
                  <a:outerShdw blurRad="38100" dist="38100" dir="2700000" algn="tl">
                    <a:srgbClr val="000000">
                      <a:alpha val="43137"/>
                    </a:srgbClr>
                  </a:outerShdw>
                </a:effectLst>
                <a:latin typeface="Times" pitchFamily="18" charset="0"/>
                <a:ea typeface="Times New Roman" pitchFamily="18" charset="0"/>
              </a:rPr>
              <a:t>e in Cristo, </a:t>
            </a:r>
          </a:p>
          <a:p>
            <a:pPr algn="just" eaLnBrk="0" fontAlgn="base" hangingPunct="0">
              <a:spcBef>
                <a:spcPct val="0"/>
              </a:spcBef>
              <a:spcAft>
                <a:spcPct val="0"/>
              </a:spcAft>
              <a:defRPr/>
            </a:pPr>
            <a:r>
              <a:rPr lang="it-IT" sz="4400" dirty="0">
                <a:solidFill>
                  <a:srgbClr val="FF0000"/>
                </a:solidFill>
                <a:effectLst>
                  <a:outerShdw blurRad="38100" dist="38100" dir="2700000" algn="tl">
                    <a:srgbClr val="000000">
                      <a:alpha val="43137"/>
                    </a:srgbClr>
                  </a:outerShdw>
                </a:effectLst>
                <a:latin typeface="Times" pitchFamily="18" charset="0"/>
                <a:ea typeface="Times New Roman" pitchFamily="18" charset="0"/>
              </a:rPr>
              <a:t>a te, Dio Padre onnipotente, </a:t>
            </a:r>
          </a:p>
          <a:p>
            <a:pPr algn="just" eaLnBrk="0" fontAlgn="base" hangingPunct="0">
              <a:spcBef>
                <a:spcPct val="0"/>
              </a:spcBef>
              <a:spcAft>
                <a:spcPct val="0"/>
              </a:spcAft>
              <a:defRPr/>
            </a:pPr>
            <a:r>
              <a:rPr lang="it-IT" sz="4400" dirty="0">
                <a:solidFill>
                  <a:srgbClr val="FF0000"/>
                </a:solidFill>
                <a:effectLst>
                  <a:outerShdw blurRad="38100" dist="38100" dir="2700000" algn="tl">
                    <a:srgbClr val="000000">
                      <a:alpha val="43137"/>
                    </a:srgbClr>
                  </a:outerShdw>
                </a:effectLst>
                <a:latin typeface="Times" pitchFamily="18" charset="0"/>
                <a:ea typeface="Times New Roman" pitchFamily="18" charset="0"/>
              </a:rPr>
              <a:t>nell'unità dello Spirito Santo, </a:t>
            </a:r>
          </a:p>
          <a:p>
            <a:pPr algn="just" eaLnBrk="0" fontAlgn="base" hangingPunct="0">
              <a:spcBef>
                <a:spcPct val="0"/>
              </a:spcBef>
              <a:spcAft>
                <a:spcPct val="0"/>
              </a:spcAft>
              <a:defRPr/>
            </a:pPr>
            <a:r>
              <a:rPr lang="it-IT" sz="4400" dirty="0">
                <a:solidFill>
                  <a:srgbClr val="FF0000"/>
                </a:solidFill>
                <a:effectLst>
                  <a:outerShdw blurRad="38100" dist="38100" dir="2700000" algn="tl">
                    <a:srgbClr val="000000">
                      <a:alpha val="43137"/>
                    </a:srgbClr>
                  </a:outerShdw>
                </a:effectLst>
                <a:latin typeface="Times" pitchFamily="18" charset="0"/>
                <a:ea typeface="Times New Roman" pitchFamily="18" charset="0"/>
              </a:rPr>
              <a:t>ogni onore e gloria </a:t>
            </a:r>
          </a:p>
          <a:p>
            <a:pPr algn="just" eaLnBrk="0" fontAlgn="base" hangingPunct="0">
              <a:spcBef>
                <a:spcPct val="0"/>
              </a:spcBef>
              <a:spcAft>
                <a:spcPct val="0"/>
              </a:spcAft>
              <a:defRPr/>
            </a:pPr>
            <a:r>
              <a:rPr lang="it-IT" sz="4400" dirty="0">
                <a:solidFill>
                  <a:srgbClr val="FF0000"/>
                </a:solidFill>
                <a:effectLst>
                  <a:outerShdw blurRad="38100" dist="38100" dir="2700000" algn="tl">
                    <a:srgbClr val="000000">
                      <a:alpha val="43137"/>
                    </a:srgbClr>
                  </a:outerShdw>
                </a:effectLst>
                <a:latin typeface="Times" pitchFamily="18" charset="0"/>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latin typeface="Times" pitchFamily="18" charset="0"/>
            </a:endParaRPr>
          </a:p>
          <a:p>
            <a:pPr algn="r" eaLnBrk="0" fontAlgn="base" hangingPunct="0">
              <a:spcBef>
                <a:spcPct val="0"/>
              </a:spcBef>
              <a:spcAft>
                <a:spcPct val="0"/>
              </a:spcAft>
              <a:defRPr/>
            </a:pPr>
            <a:r>
              <a:rPr lang="it-IT" sz="4400" b="1" dirty="0">
                <a:solidFill>
                  <a:srgbClr val="FF0000"/>
                </a:solidFill>
                <a:effectLst>
                  <a:outerShdw blurRad="38100" dist="38100" dir="2700000" algn="tl">
                    <a:srgbClr val="000000">
                      <a:alpha val="43137"/>
                    </a:srgbClr>
                  </a:outerShdw>
                </a:effectLst>
                <a:latin typeface="Times" pitchFamily="18" charset="0"/>
                <a:ea typeface="Times New Roman" pitchFamily="18" charset="0"/>
              </a:rPr>
              <a:t>Amen.</a:t>
            </a:r>
            <a:endParaRPr lang="it-IT" sz="4400" dirty="0">
              <a:solidFill>
                <a:srgbClr val="FF0000"/>
              </a:solidFill>
              <a:effectLst>
                <a:outerShdw blurRad="38100" dist="38100" dir="2700000" algn="tl">
                  <a:srgbClr val="000000">
                    <a:alpha val="43137"/>
                  </a:srgbClr>
                </a:outerShdw>
              </a:effectLst>
              <a:latin typeface="Times" pitchFamily="18" charset="0"/>
            </a:endParaRPr>
          </a:p>
        </p:txBody>
      </p:sp>
    </p:spTree>
    <p:extLst>
      <p:ext uri="{BB962C8B-B14F-4D97-AF65-F5344CB8AC3E}">
        <p14:creationId xmlns:p14="http://schemas.microsoft.com/office/powerpoint/2010/main" val="320244926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59535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http://img522.imageshack.us/img522/2163/dio1sa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85750" y="336550"/>
            <a:ext cx="8572500" cy="6184900"/>
          </a:xfrm>
          <a:prstGeom prst="rect">
            <a:avLst/>
          </a:prstGeom>
        </p:spPr>
        <p:txBody>
          <a:bodyPr>
            <a:spAutoFit/>
          </a:bodyPr>
          <a:lstStyle/>
          <a:p>
            <a:pP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Padre nostro, che sei nei cieli, </a:t>
            </a:r>
          </a:p>
          <a:p>
            <a:pP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sia santificato il tuo nome, </a:t>
            </a:r>
          </a:p>
          <a:p>
            <a:pP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venga il tuo regno, </a:t>
            </a:r>
          </a:p>
          <a:p>
            <a:pP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sia fatta la tua volontà, </a:t>
            </a:r>
          </a:p>
          <a:p>
            <a:pP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come in cielo così in terra. </a:t>
            </a:r>
          </a:p>
          <a:p>
            <a:pPr algn="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Dacci oggi il nostro pane quotidiano, </a:t>
            </a:r>
          </a:p>
          <a:p>
            <a:pPr algn="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e rimetti a noi i nostri debiti </a:t>
            </a:r>
          </a:p>
          <a:p>
            <a:pPr algn="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come noi li rimettiamo </a:t>
            </a:r>
          </a:p>
          <a:p>
            <a:pPr algn="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ai nostri debitori, </a:t>
            </a:r>
          </a:p>
          <a:p>
            <a:pPr algn="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e non ci indurre in tentazione, </a:t>
            </a:r>
          </a:p>
          <a:p>
            <a:pPr algn="r" eaLnBrk="0" fontAlgn="base" hangingPunct="0">
              <a:spcBef>
                <a:spcPct val="0"/>
              </a:spcBef>
              <a:spcAft>
                <a:spcPct val="0"/>
              </a:spcAft>
              <a:defRPr/>
            </a:pPr>
            <a:r>
              <a:rPr lang="it-IT" sz="3600" b="1" dirty="0">
                <a:solidFill>
                  <a:srgbClr val="FF0000"/>
                </a:solidFill>
                <a:effectLst>
                  <a:outerShdw blurRad="38100" dist="38100" dir="2700000" algn="tl">
                    <a:srgbClr val="000000">
                      <a:alpha val="43137"/>
                    </a:srgbClr>
                  </a:outerShdw>
                </a:effectLst>
                <a:latin typeface="Times" pitchFamily="18" charset="0"/>
                <a:cs typeface="Times New Roman" pitchFamily="18" charset="0"/>
              </a:rPr>
              <a:t>ma liberaci dal male.</a:t>
            </a:r>
            <a:endParaRPr lang="it-IT" sz="3600" dirty="0">
              <a:solidFill>
                <a:srgbClr val="FF0000"/>
              </a:solidFill>
              <a:effectLst>
                <a:outerShdw blurRad="38100" dist="38100" dir="2700000" algn="tl">
                  <a:srgbClr val="000000">
                    <a:alpha val="43137"/>
                  </a:srgbClr>
                </a:outerShdw>
              </a:effectLst>
              <a:latin typeface="Times" pitchFamily="18" charset="0"/>
              <a:cs typeface="Arial" charset="0"/>
            </a:endParaRPr>
          </a:p>
        </p:txBody>
      </p:sp>
    </p:spTree>
    <p:extLst>
      <p:ext uri="{BB962C8B-B14F-4D97-AF65-F5344CB8AC3E}">
        <p14:creationId xmlns:p14="http://schemas.microsoft.com/office/powerpoint/2010/main" val="329884790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311"/>
          </a:xfrm>
          <a:prstGeom prst="rect">
            <a:avLst/>
          </a:prstGeom>
        </p:spPr>
        <p:txBody>
          <a:bodyPr>
            <a:spAutoFit/>
          </a:bodyPr>
          <a:lstStyle/>
          <a:p>
            <a:pPr fontAlgn="auto">
              <a:spcBef>
                <a:spcPts val="0"/>
              </a:spcBef>
              <a:spcAft>
                <a:spcPts val="0"/>
              </a:spcAft>
              <a:defRPr/>
            </a:pPr>
            <a:r>
              <a:rPr lang="it-IT" sz="4000" dirty="0">
                <a:latin typeface="Calibri" pitchFamily="34" charset="0"/>
              </a:rPr>
              <a:t>Nel Nome 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r>
              <a:rPr lang="it-IT" sz="4000" dirty="0"/>
              <a:t>Il Dio della speranza, </a:t>
            </a:r>
            <a:endParaRPr lang="it-IT" sz="4000" dirty="0" smtClean="0"/>
          </a:p>
          <a:p>
            <a:r>
              <a:rPr lang="it-IT" sz="4000" dirty="0" smtClean="0"/>
              <a:t>che </a:t>
            </a:r>
            <a:r>
              <a:rPr lang="it-IT" sz="4000" dirty="0"/>
              <a:t>ci riempie di ogni gioia e pace nella fede per la potenza dello Spirito Santo, sia con tutti voi.</a:t>
            </a:r>
          </a:p>
          <a:p>
            <a:pPr fontAlgn="auto">
              <a:spcBef>
                <a:spcPts val="0"/>
              </a:spcBef>
              <a:spcAft>
                <a:spcPts val="0"/>
              </a:spcAft>
              <a:defRPr/>
            </a:pPr>
            <a:r>
              <a:rPr lang="it-IT" sz="4000" b="1" dirty="0" smtClean="0">
                <a:effectLst>
                  <a:outerShdw blurRad="38100" dist="38100" dir="2700000" algn="tl">
                    <a:srgbClr val="000000">
                      <a:alpha val="43137"/>
                    </a:srgbClr>
                  </a:outerShdw>
                </a:effectLst>
                <a:latin typeface="Calibri" pitchFamily="34" charset="0"/>
              </a:rPr>
              <a:t>E </a:t>
            </a:r>
            <a:r>
              <a:rPr lang="it-IT" sz="4000" b="1" dirty="0">
                <a:effectLst>
                  <a:outerShdw blurRad="38100" dist="38100" dir="2700000" algn="tl">
                    <a:srgbClr val="000000">
                      <a:alpha val="43137"/>
                    </a:srgbClr>
                  </a:outerShdw>
                </a:effectLst>
                <a:latin typeface="Calibri" pitchFamily="34" charset="0"/>
              </a:rPr>
              <a:t>con il tuo spirito.</a:t>
            </a:r>
            <a:endParaRPr lang="it-IT" sz="4000" dirty="0">
              <a:effectLst>
                <a:outerShdw blurRad="38100" dist="38100" dir="2700000" algn="tl">
                  <a:srgbClr val="000000">
                    <a:alpha val="43137"/>
                  </a:srgbClr>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78992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5643563" y="857250"/>
            <a:ext cx="3071812" cy="4154488"/>
          </a:xfrm>
          <a:prstGeom prst="rect">
            <a:avLst/>
          </a:prstGeom>
          <a:noFill/>
          <a:ln w="9525">
            <a:noFill/>
            <a:miter lim="800000"/>
            <a:headEnd/>
            <a:tailEnd/>
          </a:ln>
          <a:effectLst/>
        </p:spPr>
        <p:txBody>
          <a:bodyPr anchor="ctr">
            <a:spAutoFit/>
          </a:bodyPr>
          <a:lstStyle/>
          <a:p>
            <a:pPr algn="just" eaLnBrk="0" fontAlgn="base" hangingPunct="0">
              <a:spcBef>
                <a:spcPct val="0"/>
              </a:spcBef>
              <a:spcAft>
                <a:spcPct val="0"/>
              </a:spcAft>
              <a:defRPr/>
            </a:pPr>
            <a:r>
              <a:rPr lang="it-IT" sz="4400" b="1" dirty="0">
                <a:solidFill>
                  <a:prstClr val="black"/>
                </a:solidFill>
                <a:effectLst>
                  <a:outerShdw blurRad="38100" dist="38100" dir="2700000" algn="tl">
                    <a:srgbClr val="000000">
                      <a:alpha val="43137"/>
                    </a:srgbClr>
                  </a:outerShdw>
                </a:effectLst>
                <a:latin typeface="Times" pitchFamily="18" charset="0"/>
                <a:ea typeface="Times New Roman" pitchFamily="18" charset="0"/>
                <a:cs typeface="Arial" charset="0"/>
              </a:rPr>
              <a:t>Tuo </a:t>
            </a:r>
          </a:p>
          <a:p>
            <a:pPr algn="just" eaLnBrk="0" fontAlgn="base" hangingPunct="0">
              <a:spcBef>
                <a:spcPct val="0"/>
              </a:spcBef>
              <a:spcAft>
                <a:spcPct val="0"/>
              </a:spcAft>
              <a:defRPr/>
            </a:pPr>
            <a:r>
              <a:rPr lang="it-IT" sz="4400" b="1" dirty="0">
                <a:solidFill>
                  <a:prstClr val="black"/>
                </a:solidFill>
                <a:effectLst>
                  <a:outerShdw blurRad="38100" dist="38100" dir="2700000" algn="tl">
                    <a:srgbClr val="000000">
                      <a:alpha val="43137"/>
                    </a:srgbClr>
                  </a:outerShdw>
                </a:effectLst>
                <a:latin typeface="Times" pitchFamily="18" charset="0"/>
                <a:ea typeface="Times New Roman" pitchFamily="18" charset="0"/>
                <a:cs typeface="Arial" charset="0"/>
              </a:rPr>
              <a:t>è il regno, </a:t>
            </a:r>
          </a:p>
          <a:p>
            <a:pPr algn="just" eaLnBrk="0" fontAlgn="base" hangingPunct="0">
              <a:spcBef>
                <a:spcPct val="0"/>
              </a:spcBef>
              <a:spcAft>
                <a:spcPct val="0"/>
              </a:spcAft>
              <a:defRPr/>
            </a:pPr>
            <a:r>
              <a:rPr lang="it-IT" sz="4400" b="1" dirty="0">
                <a:solidFill>
                  <a:prstClr val="black"/>
                </a:solidFill>
                <a:effectLst>
                  <a:outerShdw blurRad="38100" dist="38100" dir="2700000" algn="tl">
                    <a:srgbClr val="000000">
                      <a:alpha val="43137"/>
                    </a:srgbClr>
                  </a:outerShdw>
                </a:effectLst>
                <a:latin typeface="Times" pitchFamily="18" charset="0"/>
                <a:ea typeface="Times New Roman" pitchFamily="18" charset="0"/>
                <a:cs typeface="Arial" charset="0"/>
              </a:rPr>
              <a:t>tua </a:t>
            </a:r>
          </a:p>
          <a:p>
            <a:pPr algn="just" eaLnBrk="0" fontAlgn="base" hangingPunct="0">
              <a:spcBef>
                <a:spcPct val="0"/>
              </a:spcBef>
              <a:spcAft>
                <a:spcPct val="0"/>
              </a:spcAft>
              <a:defRPr/>
            </a:pPr>
            <a:r>
              <a:rPr lang="it-IT" sz="4400" b="1" dirty="0">
                <a:solidFill>
                  <a:prstClr val="black"/>
                </a:solidFill>
                <a:effectLst>
                  <a:outerShdw blurRad="38100" dist="38100" dir="2700000" algn="tl">
                    <a:srgbClr val="000000">
                      <a:alpha val="43137"/>
                    </a:srgbClr>
                  </a:outerShdw>
                </a:effectLst>
                <a:latin typeface="Times" pitchFamily="18" charset="0"/>
                <a:ea typeface="Times New Roman" pitchFamily="18" charset="0"/>
                <a:cs typeface="Arial" charset="0"/>
              </a:rPr>
              <a:t>la potenza </a:t>
            </a:r>
          </a:p>
          <a:p>
            <a:pPr algn="just" eaLnBrk="0" fontAlgn="base" hangingPunct="0">
              <a:spcBef>
                <a:spcPct val="0"/>
              </a:spcBef>
              <a:spcAft>
                <a:spcPct val="0"/>
              </a:spcAft>
              <a:defRPr/>
            </a:pPr>
            <a:r>
              <a:rPr lang="it-IT" sz="4400" b="1" dirty="0">
                <a:solidFill>
                  <a:prstClr val="black"/>
                </a:solidFill>
                <a:effectLst>
                  <a:outerShdw blurRad="38100" dist="38100" dir="2700000" algn="tl">
                    <a:srgbClr val="000000">
                      <a:alpha val="43137"/>
                    </a:srgbClr>
                  </a:outerShdw>
                </a:effectLst>
                <a:latin typeface="Times" pitchFamily="18" charset="0"/>
                <a:ea typeface="Times New Roman" pitchFamily="18" charset="0"/>
                <a:cs typeface="Arial" charset="0"/>
              </a:rPr>
              <a:t>e la gloria </a:t>
            </a:r>
          </a:p>
          <a:p>
            <a:pPr algn="just" eaLnBrk="0" fontAlgn="base" hangingPunct="0">
              <a:spcBef>
                <a:spcPct val="0"/>
              </a:spcBef>
              <a:spcAft>
                <a:spcPct val="0"/>
              </a:spcAft>
              <a:defRPr/>
            </a:pPr>
            <a:r>
              <a:rPr lang="it-IT" sz="4400" b="1" dirty="0">
                <a:solidFill>
                  <a:prstClr val="black"/>
                </a:solidFill>
                <a:effectLst>
                  <a:outerShdw blurRad="38100" dist="38100" dir="2700000" algn="tl">
                    <a:srgbClr val="000000">
                      <a:alpha val="43137"/>
                    </a:srgbClr>
                  </a:outerShdw>
                </a:effectLst>
                <a:latin typeface="Times" pitchFamily="18" charset="0"/>
                <a:ea typeface="Times New Roman" pitchFamily="18" charset="0"/>
                <a:cs typeface="Arial" charset="0"/>
              </a:rPr>
              <a:t>nei secoli.</a:t>
            </a:r>
            <a:endParaRPr lang="it-IT" sz="4400" dirty="0">
              <a:solidFill>
                <a:prstClr val="black"/>
              </a:solidFill>
              <a:effectLst>
                <a:outerShdw blurRad="38100" dist="38100" dir="2700000" algn="tl">
                  <a:srgbClr val="000000">
                    <a:alpha val="43137"/>
                  </a:srgbClr>
                </a:outerShdw>
              </a:effectLst>
              <a:latin typeface="Times" pitchFamily="18" charset="0"/>
              <a:cs typeface="Arial" charset="0"/>
            </a:endParaRPr>
          </a:p>
        </p:txBody>
      </p:sp>
      <p:pic>
        <p:nvPicPr>
          <p:cNvPr id="88067" name="Picture 4" descr="C:\Users\Fede\Desktop\gesu-risorto.jpg"/>
          <p:cNvPicPr>
            <a:picLocks noChangeAspect="1" noChangeArrowheads="1"/>
          </p:cNvPicPr>
          <p:nvPr/>
        </p:nvPicPr>
        <p:blipFill>
          <a:blip r:embed="rId2"/>
          <a:srcRect/>
          <a:stretch>
            <a:fillRect/>
          </a:stretch>
        </p:blipFill>
        <p:spPr bwMode="auto">
          <a:xfrm>
            <a:off x="0" y="0"/>
            <a:ext cx="5576888" cy="6858000"/>
          </a:xfrm>
          <a:prstGeom prst="rect">
            <a:avLst/>
          </a:prstGeom>
          <a:noFill/>
          <a:ln w="9525">
            <a:noFill/>
            <a:miter lim="800000"/>
            <a:headEnd/>
            <a:tailEnd/>
          </a:ln>
        </p:spPr>
      </p:pic>
    </p:spTree>
    <p:extLst>
      <p:ext uri="{BB962C8B-B14F-4D97-AF65-F5344CB8AC3E}">
        <p14:creationId xmlns:p14="http://schemas.microsoft.com/office/powerpoint/2010/main" val="553286060"/>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949865"/>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cs typeface="Arial" charset="0"/>
            </a:endParaRPr>
          </a:p>
        </p:txBody>
      </p:sp>
    </p:spTree>
    <p:custDataLst>
      <p:tags r:id="rId1"/>
    </p:custDataLst>
    <p:extLst>
      <p:ext uri="{BB962C8B-B14F-4D97-AF65-F5344CB8AC3E}">
        <p14:creationId xmlns:p14="http://schemas.microsoft.com/office/powerpoint/2010/main" val="677273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cs typeface="Arial" charset="0"/>
              </a:rPr>
              <a:t>entra </a:t>
            </a:r>
          </a:p>
          <a:p>
            <a:pPr eaLnBrk="0" hangingPunct="0"/>
            <a:r>
              <a:rPr lang="it-IT" sz="6600" b="1">
                <a:solidFill>
                  <a:prstClr val="black"/>
                </a:solidFill>
                <a:cs typeface="Arial" charset="0"/>
              </a:rPr>
              <a:t>nel </a:t>
            </a:r>
          </a:p>
          <a:p>
            <a:pPr eaLnBrk="0" hangingPunct="0"/>
            <a:r>
              <a:rPr lang="it-IT" sz="6600" b="1">
                <a:solidFill>
                  <a:prstClr val="black"/>
                </a:solidFill>
                <a:cs typeface="Arial" charset="0"/>
              </a:rPr>
              <a:t>cuore, </a:t>
            </a:r>
            <a:endParaRPr lang="it-IT" sz="6600">
              <a:solidFill>
                <a:prstClr val="black"/>
              </a:solidFill>
              <a:cs typeface="Arial" charset="0"/>
            </a:endParaRPr>
          </a:p>
        </p:txBody>
      </p:sp>
    </p:spTree>
    <p:custDataLst>
      <p:tags r:id="rId1"/>
    </p:custDataLst>
    <p:extLst>
      <p:ext uri="{BB962C8B-B14F-4D97-AF65-F5344CB8AC3E}">
        <p14:creationId xmlns:p14="http://schemas.microsoft.com/office/powerpoint/2010/main" val="2161978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si </a:t>
            </a:r>
          </a:p>
          <a:p>
            <a:pPr eaLnBrk="0" hangingPunct="0"/>
            <a:r>
              <a:rPr lang="it-IT" sz="6600" b="1">
                <a:solidFill>
                  <a:prstClr val="black"/>
                </a:solidFill>
                <a:latin typeface="Tahoma" pitchFamily="34" charset="0"/>
                <a:ea typeface="Times New Roman" pitchFamily="18" charset="0"/>
                <a:cs typeface="Tahoma" pitchFamily="34" charset="0"/>
              </a:rPr>
              <a:t>vede </a:t>
            </a:r>
          </a:p>
          <a:p>
            <a:pPr eaLnBrk="0" hangingPunct="0"/>
            <a:r>
              <a:rPr lang="it-IT" sz="6600" b="1">
                <a:solidFill>
                  <a:prstClr val="black"/>
                </a:solidFill>
                <a:latin typeface="Tahoma" pitchFamily="34" charset="0"/>
                <a:ea typeface="Times New Roman" pitchFamily="18" charset="0"/>
                <a:cs typeface="Tahoma" pitchFamily="34" charset="0"/>
              </a:rPr>
              <a:t>sul </a:t>
            </a:r>
          </a:p>
          <a:p>
            <a:pPr eaLnBrk="0" hangingPunct="0"/>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ea typeface="Calibri" pitchFamily="34" charset="0"/>
                <a:cs typeface="Times New Roman" pitchFamily="18" charset="0"/>
              </a:rPr>
              <a:t> </a:t>
            </a:r>
            <a:endParaRPr lang="it-IT" sz="6600">
              <a:solidFill>
                <a:prstClr val="black"/>
              </a:solidFill>
              <a:cs typeface="Arial"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111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cs typeface="Arial" charset="0"/>
              </a:rPr>
              <a:t> Ora </a:t>
            </a:r>
          </a:p>
          <a:p>
            <a:pPr eaLnBrk="0" hangingPunct="0"/>
            <a:r>
              <a:rPr lang="it-IT" sz="6600" b="1">
                <a:solidFill>
                  <a:prstClr val="black"/>
                </a:solidFill>
                <a:cs typeface="Arial" charset="0"/>
              </a:rPr>
              <a:t>  ti </a:t>
            </a:r>
          </a:p>
          <a:p>
            <a:pPr eaLnBrk="0" hangingPunct="0"/>
            <a:r>
              <a:rPr lang="it-IT" sz="6600" b="1">
                <a:solidFill>
                  <a:prstClr val="black"/>
                </a:solidFill>
                <a:cs typeface="Arial" charset="0"/>
              </a:rPr>
              <a:t>  stringo </a:t>
            </a:r>
          </a:p>
          <a:p>
            <a:pPr eaLnBrk="0" hangingPunct="0"/>
            <a:r>
              <a:rPr lang="it-IT" sz="6600" b="1">
                <a:solidFill>
                  <a:prstClr val="black"/>
                </a:solidFill>
                <a:cs typeface="Arial" charset="0"/>
              </a:rPr>
              <a:t>la mano </a:t>
            </a:r>
            <a:endParaRPr lang="it-IT" sz="6600">
              <a:solidFill>
                <a:prstClr val="black"/>
              </a:solidFill>
              <a:cs typeface="Arial" charset="0"/>
            </a:endParaRPr>
          </a:p>
        </p:txBody>
      </p:sp>
    </p:spTree>
    <p:custDataLst>
      <p:tags r:id="rId1"/>
    </p:custDataLst>
    <p:extLst>
      <p:ext uri="{BB962C8B-B14F-4D97-AF65-F5344CB8AC3E}">
        <p14:creationId xmlns:p14="http://schemas.microsoft.com/office/powerpoint/2010/main" val="1837009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IMG_01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a:solidFill>
                  <a:srgbClr val="FFFFFF"/>
                </a:solidFill>
              </a14:hiddenFill>
            </a:ext>
          </a:extLst>
        </p:spPr>
      </p:pic>
      <p:sp>
        <p:nvSpPr>
          <p:cNvPr id="89091" name="Rectangle 3"/>
          <p:cNvSpPr>
            <a:spLocks noChangeArrowheads="1"/>
          </p:cNvSpPr>
          <p:nvPr>
            <p:custDataLst>
              <p:tags r:id="rId2"/>
            </p:custDataLst>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ea typeface="Times New Roman" pitchFamily="18" charset="0"/>
              <a:cs typeface="Tahoma" pitchFamily="34" charset="0"/>
            </a:endParaRPr>
          </a:p>
        </p:txBody>
      </p:sp>
      <p:sp>
        <p:nvSpPr>
          <p:cNvPr id="89092" name="Rectangle 4"/>
          <p:cNvSpPr>
            <a:spLocks noChangeArrowheads="1"/>
          </p:cNvSpPr>
          <p:nvPr>
            <p:custDataLst>
              <p:tags r:id="rId3"/>
            </p:custDataLst>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337530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AmicoGesu.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04196" y="1916833"/>
            <a:ext cx="6335608" cy="4941168"/>
          </a:xfrm>
          <a:prstGeom prst="rect">
            <a:avLst/>
          </a:prstGeom>
          <a:noFill/>
          <a:extLst>
            <a:ext uri="{909E8E84-426E-40DD-AFC4-6F175D3DCCD1}">
              <a14:hiddenFill xmlns:a14="http://schemas.microsoft.com/office/drawing/2010/main">
                <a:solidFill>
                  <a:srgbClr val="FFFFFF"/>
                </a:solidFill>
              </a14:hiddenFill>
            </a:ext>
          </a:extLst>
        </p:spPr>
      </p:pic>
      <p:sp>
        <p:nvSpPr>
          <p:cNvPr id="90116" name="Rettangolo 3"/>
          <p:cNvSpPr>
            <a:spLocks noChangeArrowheads="1"/>
          </p:cNvSpPr>
          <p:nvPr>
            <p:custDataLst>
              <p:tags r:id="rId2"/>
            </p:custDataLst>
          </p:nvPr>
        </p:nvSpPr>
        <p:spPr bwMode="auto">
          <a:xfrm>
            <a:off x="141561" y="-27384"/>
            <a:ext cx="8860878" cy="2123658"/>
          </a:xfrm>
          <a:prstGeom prst="rect">
            <a:avLst/>
          </a:prstGeom>
          <a:solidFill>
            <a:srgbClr val="FFFFFF">
              <a:alpha val="69803"/>
            </a:srgbClr>
          </a:solidFill>
          <a:ln w="9525">
            <a:noFill/>
            <a:miter lim="800000"/>
            <a:headEnd/>
            <a:tailEnd/>
          </a:ln>
        </p:spPr>
        <p:txBody>
          <a:bodyPr wrap="square">
            <a:spAutoFit/>
          </a:bodyPr>
          <a:lstStyle/>
          <a:p>
            <a:pPr algn="ctr" eaLnBrk="0" hangingPunct="0"/>
            <a:r>
              <a:rPr lang="it-IT" sz="6600" dirty="0">
                <a:solidFill>
                  <a:srgbClr val="000000"/>
                </a:solidFill>
                <a:latin typeface="Tahoma" pitchFamily="34" charset="0"/>
                <a:ea typeface="Times New Roman" pitchFamily="18" charset="0"/>
                <a:cs typeface="Tahoma" pitchFamily="34" charset="0"/>
              </a:rPr>
              <a:t>Questa amicizia</a:t>
            </a:r>
          </a:p>
          <a:p>
            <a:pPr algn="ctr" eaLnBrk="0" hangingPunct="0"/>
            <a:r>
              <a:rPr lang="it-IT" sz="6600" dirty="0">
                <a:solidFill>
                  <a:srgbClr val="000000"/>
                </a:solidFill>
                <a:latin typeface="Tahoma" pitchFamily="34" charset="0"/>
                <a:ea typeface="Times New Roman" pitchFamily="18" charset="0"/>
                <a:cs typeface="Tahoma" pitchFamily="34" charset="0"/>
              </a:rPr>
              <a:t>attorno al Signore  </a:t>
            </a:r>
            <a:endParaRPr lang="it-IT" dirty="0">
              <a:solidFill>
                <a:prstClr val="black"/>
              </a:solidFill>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1013006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Gesu.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597" y="332656"/>
            <a:ext cx="6588224" cy="6874161"/>
          </a:xfrm>
          <a:prstGeom prst="rect">
            <a:avLst/>
          </a:prstGeom>
          <a:noFill/>
          <a:extLst>
            <a:ext uri="{909E8E84-426E-40DD-AFC4-6F175D3DCCD1}">
              <a14:hiddenFill xmlns:a14="http://schemas.microsoft.com/office/drawing/2010/main">
                <a:solidFill>
                  <a:srgbClr val="FFFFFF"/>
                </a:solidFill>
              </a14:hiddenFill>
            </a:ext>
          </a:extLst>
        </p:spPr>
      </p:pic>
      <p:sp>
        <p:nvSpPr>
          <p:cNvPr id="95235" name="Rettangolo 2"/>
          <p:cNvSpPr>
            <a:spLocks noChangeArrowheads="1"/>
          </p:cNvSpPr>
          <p:nvPr>
            <p:custDataLst>
              <p:tags r:id="rId2"/>
            </p:custDataLst>
          </p:nvPr>
        </p:nvSpPr>
        <p:spPr bwMode="auto">
          <a:xfrm>
            <a:off x="5598156" y="1071546"/>
            <a:ext cx="3580619" cy="2123658"/>
          </a:xfrm>
          <a:prstGeom prst="rect">
            <a:avLst/>
          </a:prstGeom>
          <a:solidFill>
            <a:srgbClr val="FFFFFF">
              <a:alpha val="69804"/>
            </a:srgbClr>
          </a:solidFill>
          <a:effectLst>
            <a:softEdge rad="63500"/>
          </a:effectLst>
        </p:spPr>
        <p:txBody>
          <a:bodyPr wrap="squar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3"/>
            </p:custDataLst>
          </p:nvPr>
        </p:nvSpPr>
        <p:spPr>
          <a:xfrm>
            <a:off x="3047519" y="-36450"/>
            <a:ext cx="6113212" cy="1107996"/>
          </a:xfrm>
          <a:prstGeom prst="rect">
            <a:avLst/>
          </a:prstGeom>
          <a:noFill/>
          <a:effectLst>
            <a:softEdge rad="63500"/>
          </a:effectLst>
        </p:spPr>
        <p:txBody>
          <a:bodyPr wrap="none">
            <a:spAutoFit/>
          </a:bodyPr>
          <a:lstStyle/>
          <a:p>
            <a:pPr algn="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a:t>
            </a:r>
          </a:p>
        </p:txBody>
      </p:sp>
    </p:spTree>
    <p:custDataLst>
      <p:tags r:id="rId1"/>
    </p:custDataLst>
    <p:extLst>
      <p:ext uri="{BB962C8B-B14F-4D97-AF65-F5344CB8AC3E}">
        <p14:creationId xmlns:p14="http://schemas.microsoft.com/office/powerpoint/2010/main" val="305592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tillilh9821.altervista.org/albums/userpics/10001/sdmas0020.jpg"/>
          <p:cNvPicPr>
            <a:picLocks noChangeAspect="1" noChangeArrowheads="1"/>
          </p:cNvPicPr>
          <p:nvPr/>
        </p:nvPicPr>
        <p:blipFill>
          <a:blip r:embed="rId2"/>
          <a:srcRect/>
          <a:stretch>
            <a:fillRect/>
          </a:stretch>
        </p:blipFill>
        <p:spPr bwMode="auto">
          <a:xfrm>
            <a:off x="571472" y="0"/>
            <a:ext cx="8001056" cy="6858000"/>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cs typeface="Arial" charset="0"/>
            </a:endParaRPr>
          </a:p>
        </p:txBody>
      </p:sp>
    </p:spTree>
    <p:custDataLst>
      <p:tags r:id="rId1"/>
    </p:custDataLst>
    <p:extLst>
      <p:ext uri="{BB962C8B-B14F-4D97-AF65-F5344CB8AC3E}">
        <p14:creationId xmlns:p14="http://schemas.microsoft.com/office/powerpoint/2010/main" val="850547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cs typeface="Arial" charset="0"/>
              </a:rPr>
              <a:t>entra </a:t>
            </a:r>
          </a:p>
          <a:p>
            <a:pPr eaLnBrk="0" hangingPunct="0"/>
            <a:r>
              <a:rPr lang="it-IT" sz="6600" b="1">
                <a:solidFill>
                  <a:prstClr val="black"/>
                </a:solidFill>
                <a:cs typeface="Arial" charset="0"/>
              </a:rPr>
              <a:t>nel </a:t>
            </a:r>
          </a:p>
          <a:p>
            <a:pPr eaLnBrk="0" hangingPunct="0"/>
            <a:r>
              <a:rPr lang="it-IT" sz="6600" b="1">
                <a:solidFill>
                  <a:prstClr val="black"/>
                </a:solidFill>
                <a:cs typeface="Arial" charset="0"/>
              </a:rPr>
              <a:t>cuore, </a:t>
            </a:r>
            <a:endParaRPr lang="it-IT" sz="6600">
              <a:solidFill>
                <a:prstClr val="black"/>
              </a:solidFill>
              <a:cs typeface="Arial" charset="0"/>
            </a:endParaRPr>
          </a:p>
        </p:txBody>
      </p:sp>
    </p:spTree>
    <p:custDataLst>
      <p:tags r:id="rId1"/>
    </p:custDataLst>
    <p:extLst>
      <p:ext uri="{BB962C8B-B14F-4D97-AF65-F5344CB8AC3E}">
        <p14:creationId xmlns:p14="http://schemas.microsoft.com/office/powerpoint/2010/main" val="264418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si vede sul volto</a:t>
            </a:r>
            <a:r>
              <a:rPr lang="it-IT" sz="6600" dirty="0">
                <a:solidFill>
                  <a:prstClr val="black"/>
                </a:solidFill>
                <a:ea typeface="Calibri" pitchFamily="34" charset="0"/>
                <a:cs typeface="Times New Roman" pitchFamily="18" charset="0"/>
              </a:rPr>
              <a:t> </a:t>
            </a:r>
            <a:endParaRPr lang="it-IT" sz="6600" dirty="0">
              <a:solidFill>
                <a:prstClr val="black"/>
              </a:solidFill>
              <a:cs typeface="Arial" charset="0"/>
            </a:endParaRPr>
          </a:p>
        </p:txBody>
      </p:sp>
    </p:spTree>
    <p:custDataLst>
      <p:tags r:id="rId1"/>
    </p:custDataLst>
    <p:extLst>
      <p:ext uri="{BB962C8B-B14F-4D97-AF65-F5344CB8AC3E}">
        <p14:creationId xmlns:p14="http://schemas.microsoft.com/office/powerpoint/2010/main" val="2343158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cs typeface="Arial" charset="0"/>
              </a:rPr>
              <a:t> Ora </a:t>
            </a:r>
          </a:p>
          <a:p>
            <a:pPr eaLnBrk="0" hangingPunct="0"/>
            <a:r>
              <a:rPr lang="it-IT" sz="6600" b="1">
                <a:solidFill>
                  <a:prstClr val="black"/>
                </a:solidFill>
                <a:cs typeface="Arial" charset="0"/>
              </a:rPr>
              <a:t>  ti </a:t>
            </a:r>
          </a:p>
          <a:p>
            <a:pPr eaLnBrk="0" hangingPunct="0"/>
            <a:r>
              <a:rPr lang="it-IT" sz="6600" b="1">
                <a:solidFill>
                  <a:prstClr val="black"/>
                </a:solidFill>
                <a:cs typeface="Arial" charset="0"/>
              </a:rPr>
              <a:t>  stringo </a:t>
            </a:r>
          </a:p>
          <a:p>
            <a:pPr eaLnBrk="0" hangingPunct="0"/>
            <a:r>
              <a:rPr lang="it-IT" sz="6600" b="1">
                <a:solidFill>
                  <a:prstClr val="black"/>
                </a:solidFill>
                <a:cs typeface="Arial" charset="0"/>
              </a:rPr>
              <a:t>la mano </a:t>
            </a:r>
            <a:endParaRPr lang="it-IT" sz="6600">
              <a:solidFill>
                <a:prstClr val="black"/>
              </a:solidFill>
              <a:cs typeface="Arial" charset="0"/>
            </a:endParaRPr>
          </a:p>
        </p:txBody>
      </p:sp>
    </p:spTree>
    <p:custDataLst>
      <p:tags r:id="rId1"/>
    </p:custDataLst>
    <p:extLst>
      <p:ext uri="{BB962C8B-B14F-4D97-AF65-F5344CB8AC3E}">
        <p14:creationId xmlns:p14="http://schemas.microsoft.com/office/powerpoint/2010/main" val="1785348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IMG_01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a:solidFill>
                  <a:srgbClr val="FFFFFF"/>
                </a:solidFill>
              </a14:hiddenFill>
            </a:ext>
          </a:extLst>
        </p:spPr>
      </p:pic>
      <p:sp>
        <p:nvSpPr>
          <p:cNvPr id="96259" name="Rectangle 3"/>
          <p:cNvSpPr>
            <a:spLocks noChangeArrowheads="1"/>
          </p:cNvSpPr>
          <p:nvPr>
            <p:custDataLst>
              <p:tags r:id="rId2"/>
            </p:custDataLst>
          </p:nvPr>
        </p:nvSpPr>
        <p:spPr bwMode="auto">
          <a:xfrm>
            <a:off x="759619" y="357188"/>
            <a:ext cx="7624763" cy="1108075"/>
          </a:xfrm>
          <a:prstGeom prst="rect">
            <a:avLst/>
          </a:prstGeom>
          <a:noFill/>
          <a:ln w="9525">
            <a:noFill/>
            <a:miter lim="800000"/>
            <a:headEnd/>
            <a:tailEnd/>
          </a:ln>
        </p:spPr>
        <p:txBody>
          <a:bodyPr wrap="non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non sono più solo</a:t>
            </a:r>
            <a:endParaRPr lang="it-IT" sz="6600" dirty="0">
              <a:solidFill>
                <a:prstClr val="black"/>
              </a:solidFill>
              <a:ea typeface="Times New Roman" pitchFamily="18" charset="0"/>
              <a:cs typeface="Tahoma" pitchFamily="34" charset="0"/>
            </a:endParaRPr>
          </a:p>
        </p:txBody>
      </p:sp>
      <p:sp>
        <p:nvSpPr>
          <p:cNvPr id="96260" name="Rectangle 4"/>
          <p:cNvSpPr>
            <a:spLocks noChangeArrowheads="1"/>
          </p:cNvSpPr>
          <p:nvPr>
            <p:custDataLst>
              <p:tags r:id="rId3"/>
            </p:custDataLst>
          </p:nvPr>
        </p:nvSpPr>
        <p:spPr bwMode="auto">
          <a:xfrm>
            <a:off x="422275" y="4929188"/>
            <a:ext cx="8299450" cy="1108075"/>
          </a:xfrm>
          <a:prstGeom prst="rect">
            <a:avLst/>
          </a:prstGeom>
          <a:noFill/>
          <a:ln w="9525">
            <a:noFill/>
            <a:miter lim="800000"/>
            <a:headEnd/>
            <a:tailEnd/>
          </a:ln>
        </p:spPr>
        <p:txBody>
          <a:bodyPr wrap="non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non sei più lontano</a:t>
            </a:r>
            <a:endParaRPr lang="it-IT" sz="6600" dirty="0">
              <a:solidFill>
                <a:prstClr val="black"/>
              </a:solidFill>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3885427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Scale>
                                      <p:cBhvr>
                                        <p:cTn id="7" dur="1000" decel="50000" fill="hold">
                                          <p:stCondLst>
                                            <p:cond delay="0"/>
                                          </p:stCondLst>
                                        </p:cTn>
                                        <p:tgtEl>
                                          <p:spTgt spid="40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8"/>
                                        </p:tgtEl>
                                        <p:attrNameLst>
                                          <p:attrName>ppt_x</p:attrName>
                                          <p:attrName>ppt_y</p:attrName>
                                        </p:attrNameLst>
                                      </p:cBhvr>
                                    </p:animMotion>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302910"/>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197043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35031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40366"/>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fontAlgn="base" hangingPunct="0">
              <a:spcBef>
                <a:spcPct val="0"/>
              </a:spcBef>
              <a:spcAft>
                <a:spcPct val="0"/>
              </a:spcAft>
              <a:defRPr/>
            </a:pPr>
            <a:r>
              <a:rPr lang="it-IT" sz="4000" dirty="0">
                <a:solidFill>
                  <a:prstClr val="black"/>
                </a:solidFill>
                <a:latin typeface="Arial" pitchFamily="34" charset="0"/>
                <a:ea typeface="Times New Roman" pitchFamily="18" charset="0"/>
                <a:cs typeface="Arial" charset="0"/>
              </a:rPr>
              <a:t>Beati gli invitati </a:t>
            </a:r>
          </a:p>
          <a:p>
            <a:pPr algn="ctr" eaLnBrk="0" fontAlgn="base" hangingPunct="0">
              <a:spcBef>
                <a:spcPct val="0"/>
              </a:spcBef>
              <a:spcAft>
                <a:spcPct val="0"/>
              </a:spcAft>
              <a:defRPr/>
            </a:pPr>
            <a:r>
              <a:rPr lang="it-IT" sz="4000" dirty="0">
                <a:solidFill>
                  <a:prstClr val="black"/>
                </a:solidFill>
                <a:latin typeface="Arial" pitchFamily="34" charset="0"/>
                <a:ea typeface="Times New Roman" pitchFamily="18" charset="0"/>
                <a:cs typeface="Arial" charset="0"/>
              </a:rPr>
              <a:t>alla Cena del Signore. </a:t>
            </a:r>
          </a:p>
        </p:txBody>
      </p:sp>
    </p:spTree>
    <p:extLst>
      <p:ext uri="{BB962C8B-B14F-4D97-AF65-F5344CB8AC3E}">
        <p14:creationId xmlns:p14="http://schemas.microsoft.com/office/powerpoint/2010/main" val="319078342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dirty="0">
                <a:latin typeface="Eras Bold ITC" pitchFamily="34" charset="0"/>
                <a:cs typeface="Arial" charset="0"/>
              </a:rPr>
              <a:t>Confesso a Dio Onnipotente </a:t>
            </a:r>
          </a:p>
          <a:p>
            <a:r>
              <a:rPr lang="it-IT" sz="4000" b="1" dirty="0">
                <a:latin typeface="Eras Bold ITC" pitchFamily="34" charset="0"/>
                <a:cs typeface="Arial" charset="0"/>
              </a:rPr>
              <a:t>e a voi fratelli che ho molto peccato in pensieri, </a:t>
            </a:r>
            <a:endParaRPr lang="it-IT" sz="4000" b="1" dirty="0" smtClean="0">
              <a:latin typeface="Eras Bold ITC" pitchFamily="34" charset="0"/>
              <a:cs typeface="Arial" charset="0"/>
            </a:endParaRPr>
          </a:p>
          <a:p>
            <a:r>
              <a:rPr lang="it-IT" sz="4000" b="1" dirty="0" smtClean="0">
                <a:latin typeface="Eras Bold ITC" pitchFamily="34" charset="0"/>
                <a:cs typeface="Arial" charset="0"/>
              </a:rPr>
              <a:t>parole</a:t>
            </a:r>
            <a:r>
              <a:rPr lang="it-IT" sz="4000" b="1" dirty="0">
                <a:latin typeface="Eras Bold ITC" pitchFamily="34" charset="0"/>
                <a:cs typeface="Arial" charset="0"/>
              </a:rPr>
              <a:t>, opere e omissioni. </a:t>
            </a:r>
          </a:p>
          <a:p>
            <a:r>
              <a:rPr lang="it-IT" sz="4000" b="1" dirty="0">
                <a:latin typeface="Eras Bold ITC" pitchFamily="34" charset="0"/>
                <a:cs typeface="Arial" charset="0"/>
              </a:rPr>
              <a:t>Per mia colpa, mia colpa, </a:t>
            </a:r>
          </a:p>
          <a:p>
            <a:r>
              <a:rPr lang="it-IT" sz="4000" b="1" dirty="0">
                <a:latin typeface="Eras Bold ITC" pitchFamily="34" charset="0"/>
                <a:cs typeface="Arial" charset="0"/>
              </a:rPr>
              <a:t>mia grandissima colpa, </a:t>
            </a:r>
          </a:p>
          <a:p>
            <a:r>
              <a:rPr lang="it-IT" sz="4000" b="1" dirty="0">
                <a:latin typeface="Eras Bold ITC" pitchFamily="34" charset="0"/>
                <a:cs typeface="Arial" charset="0"/>
              </a:rPr>
              <a:t>e supplico la Beata sempre Vergine Maria, gli angeli, i Santi </a:t>
            </a:r>
          </a:p>
          <a:p>
            <a:r>
              <a:rPr lang="it-IT" sz="4000" b="1" dirty="0">
                <a:latin typeface="Eras Bold ITC" pitchFamily="34" charset="0"/>
                <a:cs typeface="Arial" charset="0"/>
              </a:rPr>
              <a:t>e voi fratelli di pregare per me </a:t>
            </a:r>
          </a:p>
          <a:p>
            <a:r>
              <a:rPr lang="it-IT" sz="4000" b="1" dirty="0">
                <a:latin typeface="Eras Bold ITC" pitchFamily="34" charset="0"/>
                <a:cs typeface="Arial" charset="0"/>
              </a:rPr>
              <a:t>il Signore Dio nostro.</a:t>
            </a:r>
            <a:r>
              <a:rPr lang="it-IT" sz="4000" dirty="0">
                <a:latin typeface="Eras Bold ITC" pitchFamily="34" charset="0"/>
                <a:cs typeface="Arial" charset="0"/>
              </a:rPr>
              <a:t>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fontAlgn="base" hangingPunct="0">
              <a:spcBef>
                <a:spcPct val="0"/>
              </a:spcBef>
              <a:spcAft>
                <a:spcPct val="0"/>
              </a:spcAft>
              <a:defRPr/>
            </a:pPr>
            <a:r>
              <a:rPr lang="it-IT" sz="4000" dirty="0">
                <a:solidFill>
                  <a:prstClr val="black"/>
                </a:solidFill>
                <a:latin typeface="Arial" pitchFamily="34" charset="0"/>
                <a:ea typeface="Times New Roman" pitchFamily="18" charset="0"/>
                <a:cs typeface="Arial" charset="0"/>
              </a:rPr>
              <a:t>Ecco l’agnello di Dio, </a:t>
            </a:r>
          </a:p>
          <a:p>
            <a:pPr algn="ctr" eaLnBrk="0" fontAlgn="base" hangingPunct="0">
              <a:spcBef>
                <a:spcPct val="0"/>
              </a:spcBef>
              <a:spcAft>
                <a:spcPct val="0"/>
              </a:spcAft>
              <a:defRPr/>
            </a:pPr>
            <a:r>
              <a:rPr lang="it-IT" sz="4000" dirty="0">
                <a:solidFill>
                  <a:prstClr val="black"/>
                </a:solidFill>
                <a:latin typeface="Arial" pitchFamily="34" charset="0"/>
                <a:ea typeface="Times New Roman" pitchFamily="18" charset="0"/>
                <a:cs typeface="Arial"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40986"/>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74" y="-6013"/>
            <a:ext cx="5373540" cy="6864011"/>
          </a:xfrm>
          <a:prstGeom prst="rect">
            <a:avLst/>
          </a:prstGeom>
          <a:noFill/>
          <a:extLst>
            <a:ext uri="{909E8E84-426E-40DD-AFC4-6F175D3DCCD1}">
              <a14:hiddenFill xmlns:a14="http://schemas.microsoft.com/office/drawing/2010/main">
                <a:solidFill>
                  <a:srgbClr val="FFFFFF"/>
                </a:solidFill>
              </a14:hiddenFill>
            </a:ext>
          </a:extLst>
        </p:spPr>
      </p:pic>
      <p:sp>
        <p:nvSpPr>
          <p:cNvPr id="119809" name="Rectangle 1"/>
          <p:cNvSpPr>
            <a:spLocks noChangeArrowheads="1"/>
          </p:cNvSpPr>
          <p:nvPr/>
        </p:nvSpPr>
        <p:spPr bwMode="auto">
          <a:xfrm>
            <a:off x="785813" y="1659523"/>
            <a:ext cx="7358062" cy="2800767"/>
          </a:xfrm>
          <a:prstGeom prst="rect">
            <a:avLst/>
          </a:prstGeom>
          <a:noFill/>
          <a:ln w="9525">
            <a:noFill/>
            <a:miter lim="800000"/>
            <a:headEnd/>
            <a:tailEnd/>
          </a:ln>
          <a:effectLst/>
        </p:spPr>
        <p:txBody>
          <a:bodyPr anchor="ctr">
            <a:spAutoFit/>
          </a:bodyPr>
          <a:lstStyle/>
          <a:p>
            <a:pPr algn="just" eaLnBrk="0" fontAlgn="base" hangingPunct="0">
              <a:spcBef>
                <a:spcPct val="0"/>
              </a:spcBef>
              <a:spcAft>
                <a:spcPct val="0"/>
              </a:spcAft>
              <a:defRPr/>
            </a:pPr>
            <a:endParaRPr lang="it-IT" sz="1600" dirty="0">
              <a:solidFill>
                <a:prstClr val="black"/>
              </a:solidFill>
              <a:latin typeface="Arial" pitchFamily="34" charset="0"/>
              <a:cs typeface="Arial" charset="0"/>
            </a:endParaRPr>
          </a:p>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O Signore, non son degno </a:t>
            </a:r>
          </a:p>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di partecipare alla tua mensa:</a:t>
            </a:r>
          </a:p>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ma di’ soltanto una parola </a:t>
            </a:r>
          </a:p>
          <a:p>
            <a:pPr algn="ctr" eaLnBrk="0" fontAlgn="base" hangingPunct="0">
              <a:spcBef>
                <a:spcPct val="0"/>
              </a:spcBef>
              <a:spcAft>
                <a:spcPct val="0"/>
              </a:spcAf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227951289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manesimocristiano.org/image/jpg/resized/contenuti/p5b4239912a4bee4eb1670f85fe5126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682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923928" y="4365104"/>
            <a:ext cx="184731" cy="369332"/>
          </a:xfrm>
          <a:prstGeom prst="rect">
            <a:avLst/>
          </a:prstGeom>
          <a:noFill/>
        </p:spPr>
        <p:txBody>
          <a:bodyPr wrap="none" rtlCol="0">
            <a:spAutoFit/>
          </a:bodyPr>
          <a:lstStyle/>
          <a:p>
            <a:endParaRPr lang="it-IT" dirty="0">
              <a:solidFill>
                <a:prstClr val="black"/>
              </a:solidFill>
            </a:endParaRPr>
          </a:p>
        </p:txBody>
      </p:sp>
      <p:sp>
        <p:nvSpPr>
          <p:cNvPr id="5" name="Rettangolo 4"/>
          <p:cNvSpPr/>
          <p:nvPr/>
        </p:nvSpPr>
        <p:spPr>
          <a:xfrm>
            <a:off x="1187624" y="116632"/>
            <a:ext cx="6844526" cy="2554545"/>
          </a:xfrm>
          <a:prstGeom prst="rect">
            <a:avLst/>
          </a:prstGeom>
          <a:solidFill>
            <a:srgbClr val="FFFFFF">
              <a:alpha val="50196"/>
            </a:srgbClr>
          </a:solidFill>
          <a:effectLst>
            <a:softEdge rad="127000"/>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it-IT" sz="8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pitchFamily="18" charset="0"/>
                <a:cs typeface="Arial" charset="0"/>
              </a:rPr>
              <a:t>PANE DI VITA NUOVA</a:t>
            </a:r>
            <a:endParaRPr lang="it-IT" sz="8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pitchFamily="18" charset="0"/>
              <a:cs typeface="Arial" charset="0"/>
            </a:endParaRPr>
          </a:p>
        </p:txBody>
      </p:sp>
    </p:spTree>
    <p:extLst>
      <p:ext uri="{BB962C8B-B14F-4D97-AF65-F5344CB8AC3E}">
        <p14:creationId xmlns:p14="http://schemas.microsoft.com/office/powerpoint/2010/main" val="3509463342"/>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isegni.qumran2.net/archivio/7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2" y="-16976"/>
            <a:ext cx="9089762" cy="676375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908967" y="4437112"/>
            <a:ext cx="7309312" cy="1723549"/>
          </a:xfrm>
          <a:prstGeom prst="rect">
            <a:avLst/>
          </a:prstGeom>
        </p:spPr>
        <p:txBody>
          <a:bodyPr wrap="square">
            <a:spAutoFit/>
          </a:bodyPr>
          <a:lstStyle/>
          <a:p>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Pane di vita nuova</a:t>
            </a:r>
            <a:b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vero cibo dato agli uomini,</a:t>
            </a:r>
            <a:b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endParaRPr lang="it-IT" dirty="0">
              <a:solidFill>
                <a:srgbClr val="FF0000"/>
              </a:solidFill>
            </a:endParaRPr>
          </a:p>
        </p:txBody>
      </p:sp>
    </p:spTree>
    <p:extLst>
      <p:ext uri="{BB962C8B-B14F-4D97-AF65-F5344CB8AC3E}">
        <p14:creationId xmlns:p14="http://schemas.microsoft.com/office/powerpoint/2010/main" val="2645550461"/>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egnaposto contenuto 2"/>
          <p:cNvSpPr>
            <a:spLocks noGrp="1"/>
          </p:cNvSpPr>
          <p:nvPr>
            <p:ph idx="1"/>
          </p:nvPr>
        </p:nvSpPr>
        <p:spPr>
          <a:xfrm>
            <a:off x="179512" y="4448074"/>
            <a:ext cx="9121385" cy="1446550"/>
          </a:xfrm>
          <a:solidFill>
            <a:schemeClr val="accent2">
              <a:lumMod val="40000"/>
              <a:lumOff val="60000"/>
              <a:alpha val="84000"/>
            </a:schemeClr>
          </a:solidFill>
          <a:ln w="9525">
            <a:noFill/>
            <a:miter lim="800000"/>
            <a:headEnd/>
            <a:tailEnd/>
          </a:ln>
          <a:effectLst>
            <a:softEdge rad="127000"/>
          </a:effectLst>
        </p:spPr>
        <p:txBody>
          <a:bodyPr wrap="square" anchor="ctr">
            <a:spAutoFit/>
          </a:bodyPr>
          <a:lstStyle/>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nutrimento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che sostiene il </a:t>
            </a:r>
            <a:r>
              <a:rPr lang="it-IT" sz="4400" b="1" dirty="0" err="1"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mondo,dono</a:t>
            </a: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splendido di grazia</a:t>
            </a: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t>
            </a:r>
            <a:endPar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p:txBody>
      </p:sp>
    </p:spTree>
    <p:extLst>
      <p:ext uri="{BB962C8B-B14F-4D97-AF65-F5344CB8AC3E}">
        <p14:creationId xmlns:p14="http://schemas.microsoft.com/office/powerpoint/2010/main" val="262879638"/>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egnaposto contenuto 2"/>
          <p:cNvSpPr>
            <a:spLocks noGrp="1"/>
          </p:cNvSpPr>
          <p:nvPr>
            <p:ph idx="1"/>
          </p:nvPr>
        </p:nvSpPr>
        <p:spPr>
          <a:xfrm>
            <a:off x="539552" y="4394140"/>
            <a:ext cx="8229600" cy="1446550"/>
          </a:xfrm>
          <a:solidFill>
            <a:schemeClr val="accent2">
              <a:lumMod val="60000"/>
              <a:lumOff val="40000"/>
              <a:alpha val="84000"/>
            </a:schemeClr>
          </a:solidFill>
          <a:ln w="9525">
            <a:noFill/>
            <a:miter lim="800000"/>
            <a:headEnd/>
            <a:tailEnd/>
          </a:ln>
          <a:effectLst>
            <a:softEdge rad="127000"/>
          </a:effectLst>
        </p:spPr>
        <p:txBody>
          <a:bodyPr vert="horz" lIns="91440" tIns="45720" rIns="91440" bIns="45720" rtlCol="0" anchor="ctr">
            <a:spAutoFit/>
          </a:bodyPr>
          <a:lstStyle/>
          <a:p>
            <a:pPr marL="0" indent="0" fontAlgn="base">
              <a:spcBef>
                <a:spcPct val="0"/>
              </a:spcBef>
              <a:spcAft>
                <a:spcPct val="0"/>
              </a:spcAft>
              <a:buNone/>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 sei sublime frutto</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di quell'albero di </a:t>
            </a: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vita</a:t>
            </a:r>
            <a:endPar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p:txBody>
      </p:sp>
    </p:spTree>
    <p:extLst>
      <p:ext uri="{BB962C8B-B14F-4D97-AF65-F5344CB8AC3E}">
        <p14:creationId xmlns:p14="http://schemas.microsoft.com/office/powerpoint/2010/main" val="3245831449"/>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6" y="0"/>
            <a:ext cx="9311791" cy="7187539"/>
          </a:xfrm>
          <a:prstGeom prst="rect">
            <a:avLst/>
          </a:prstGeom>
        </p:spPr>
      </p:pic>
      <p:sp>
        <p:nvSpPr>
          <p:cNvPr id="3" name="Segnaposto contenuto 2"/>
          <p:cNvSpPr>
            <a:spLocks noGrp="1"/>
          </p:cNvSpPr>
          <p:nvPr>
            <p:ph idx="1"/>
          </p:nvPr>
        </p:nvSpPr>
        <p:spPr>
          <a:xfrm>
            <a:off x="553831" y="548680"/>
            <a:ext cx="8229600" cy="2554545"/>
          </a:xfrm>
          <a:solidFill>
            <a:schemeClr val="accent2">
              <a:lumMod val="60000"/>
              <a:lumOff val="40000"/>
            </a:schemeClr>
          </a:solidFill>
          <a:ln w="9525">
            <a:noFill/>
            <a:miter lim="800000"/>
            <a:headEnd/>
            <a:tailEnd/>
          </a:ln>
          <a:effectLst>
            <a:softEdge rad="127000"/>
          </a:effectLst>
        </p:spPr>
        <p:txBody>
          <a:bodyPr anchor="ctr">
            <a:spAutoFit/>
          </a:bodyPr>
          <a:lstStyle/>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PANE </a:t>
            </a:r>
            <a:r>
              <a:rPr lang="it-IT" sz="36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a:t>
            </a: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VITA,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SANGUE DI SALVEZZA,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VERO CORPO, VERA BEVANDA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CIBO DI GRAZIA PER IL MONDO.</a:t>
            </a:r>
          </a:p>
        </p:txBody>
      </p:sp>
    </p:spTree>
    <p:extLst>
      <p:ext uri="{BB962C8B-B14F-4D97-AF65-F5344CB8AC3E}">
        <p14:creationId xmlns:p14="http://schemas.microsoft.com/office/powerpoint/2010/main" val="1262279972"/>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eitreseiuno.net/Portals/5/foto/13_04/Michelangelo_Ada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23528" y="4005064"/>
            <a:ext cx="8280920" cy="1446550"/>
          </a:xfrm>
          <a:prstGeom prst="rect">
            <a:avLst/>
          </a:prstGeom>
          <a:solidFill>
            <a:srgbClr val="FF7C80">
              <a:alpha val="41961"/>
            </a:srgbClr>
          </a:solidFill>
        </p:spPr>
        <p:txBody>
          <a:bodyPr wrap="square">
            <a:spAutoFit/>
          </a:bodyPr>
          <a:lstStyle/>
          <a:p>
            <a:pPr lvl="0" eaLnBrk="0" fontAlgn="base" hangingPunct="0">
              <a:spcBef>
                <a:spcPct val="0"/>
              </a:spcBef>
              <a:spcAft>
                <a:spcPct val="0"/>
              </a:spcAft>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che Adamo non </a:t>
            </a:r>
            <a:r>
              <a:rPr lang="it-IT" sz="4400" b="1" dirty="0" err="1">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potè</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toccare:</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ora è in Cristo a noi donato.</a:t>
            </a:r>
          </a:p>
        </p:txBody>
      </p:sp>
    </p:spTree>
    <p:extLst>
      <p:ext uri="{BB962C8B-B14F-4D97-AF65-F5344CB8AC3E}">
        <p14:creationId xmlns:p14="http://schemas.microsoft.com/office/powerpoint/2010/main" val="1590836206"/>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_W62R-_t11II/SbdN7puGJoI/AAAAAAAACIg/QYLDZ9ed6Lg/s320/agnel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32655"/>
            <a:ext cx="7272808" cy="6140947"/>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611560" y="4221088"/>
            <a:ext cx="7848872" cy="172354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4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Times New Roman" pitchFamily="18" charset="0"/>
                <a:cs typeface="Times New Roman" pitchFamily="18" charset="0"/>
              </a:rPr>
              <a:t>Sei l'Agnello immolato</a:t>
            </a:r>
            <a:br>
              <a:rPr kumimoji="0" lang="it-IT" sz="4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Times New Roman" pitchFamily="18" charset="0"/>
                <a:cs typeface="Times New Roman" pitchFamily="18" charset="0"/>
              </a:rPr>
            </a:br>
            <a:r>
              <a:rPr kumimoji="0" lang="it-IT" sz="4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Times New Roman" pitchFamily="18" charset="0"/>
                <a:cs typeface="Times New Roman" pitchFamily="18" charset="0"/>
              </a:rPr>
              <a:t>nel cui Sangue è la salvezza,</a:t>
            </a:r>
            <a:br>
              <a:rPr kumimoji="0" lang="it-IT" sz="4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Times New Roman" pitchFamily="18" charset="0"/>
                <a:cs typeface="Times New Roman" pitchFamily="18" charset="0"/>
              </a:rPr>
            </a:br>
            <a:endParaRPr kumimoji="0" lang="it-IT" sz="1800" b="0" i="0" u="none" strike="noStrike" kern="0" cap="none" spc="0" normalizeH="0" baseline="0" noProof="0" dirty="0" smtClean="0">
              <a:ln>
                <a:noFill/>
              </a:ln>
              <a:solidFill>
                <a:srgbClr val="FF0000"/>
              </a:solidFill>
              <a:effectLst/>
              <a:uLnTx/>
              <a:uFillTx/>
            </a:endParaRPr>
          </a:p>
        </p:txBody>
      </p:sp>
    </p:spTree>
    <p:extLst>
      <p:ext uri="{BB962C8B-B14F-4D97-AF65-F5344CB8AC3E}">
        <p14:creationId xmlns:p14="http://schemas.microsoft.com/office/powerpoint/2010/main" val="2655866291"/>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0"/>
            <a:ext cx="4485503" cy="6381328"/>
          </a:xfrm>
          <a:prstGeom prst="rect">
            <a:avLst/>
          </a:prstGeom>
        </p:spPr>
      </p:pic>
      <p:sp>
        <p:nvSpPr>
          <p:cNvPr id="3" name="Segnaposto contenuto 2"/>
          <p:cNvSpPr>
            <a:spLocks noGrp="1"/>
          </p:cNvSpPr>
          <p:nvPr>
            <p:ph idx="1"/>
          </p:nvPr>
        </p:nvSpPr>
        <p:spPr>
          <a:xfrm>
            <a:off x="467544" y="4708117"/>
            <a:ext cx="8229600" cy="1446550"/>
          </a:xfrm>
          <a:solidFill>
            <a:schemeClr val="accent2">
              <a:lumMod val="60000"/>
              <a:lumOff val="40000"/>
              <a:alpha val="84000"/>
            </a:schemeClr>
          </a:solidFill>
          <a:ln w="9525">
            <a:noFill/>
            <a:miter lim="800000"/>
            <a:headEnd/>
            <a:tailEnd/>
          </a:ln>
          <a:effectLst>
            <a:softEdge rad="127000"/>
          </a:effectLst>
        </p:spPr>
        <p:txBody>
          <a:bodyPr vert="horz" lIns="91440" tIns="45720" rIns="91440" bIns="45720" rtlCol="0" anchor="ctr">
            <a:spAutoFit/>
          </a:bodyPr>
          <a:lstStyle/>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memoriale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 vera Pasqua</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 nuova Alleanza.</a:t>
            </a:r>
          </a:p>
        </p:txBody>
      </p:sp>
    </p:spTree>
    <p:extLst>
      <p:ext uri="{BB962C8B-B14F-4D97-AF65-F5344CB8AC3E}">
        <p14:creationId xmlns:p14="http://schemas.microsoft.com/office/powerpoint/2010/main" val="42581716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sellaDiTesto 1"/>
          <p:cNvSpPr txBox="1">
            <a:spLocks noChangeArrowheads="1"/>
          </p:cNvSpPr>
          <p:nvPr/>
        </p:nvSpPr>
        <p:spPr bwMode="auto">
          <a:xfrm>
            <a:off x="500063" y="571500"/>
            <a:ext cx="7929589" cy="4401205"/>
          </a:xfrm>
          <a:prstGeom prst="rect">
            <a:avLst/>
          </a:prstGeom>
          <a:noFill/>
          <a:ln w="9525">
            <a:noFill/>
            <a:miter lim="800000"/>
            <a:headEnd/>
            <a:tailEnd/>
          </a:ln>
        </p:spPr>
        <p:txBody>
          <a:bodyPr wrap="square">
            <a:spAutoFit/>
          </a:bodyPr>
          <a:lstStyle/>
          <a:p>
            <a:r>
              <a:rPr lang="it-IT" sz="4000" dirty="0">
                <a:latin typeface="Calibri" pitchFamily="34" charset="0"/>
              </a:rPr>
              <a:t>Dio, Padre buono, </a:t>
            </a:r>
            <a:endParaRPr lang="it-IT" sz="4000" dirty="0" smtClean="0">
              <a:latin typeface="Calibri" pitchFamily="34" charset="0"/>
            </a:endParaRPr>
          </a:p>
          <a:p>
            <a:r>
              <a:rPr lang="it-IT" sz="4000" dirty="0" smtClean="0">
                <a:latin typeface="Calibri" pitchFamily="34" charset="0"/>
              </a:rPr>
              <a:t>che </a:t>
            </a:r>
            <a:r>
              <a:rPr lang="it-IT" sz="4000" dirty="0">
                <a:latin typeface="Calibri" pitchFamily="34" charset="0"/>
              </a:rPr>
              <a:t>ci perdona sempre </a:t>
            </a:r>
            <a:endParaRPr lang="it-IT" sz="4000" dirty="0" smtClean="0">
              <a:latin typeface="Calibri" pitchFamily="34" charset="0"/>
            </a:endParaRPr>
          </a:p>
          <a:p>
            <a:r>
              <a:rPr lang="it-IT" sz="4000" dirty="0" smtClean="0">
                <a:latin typeface="Calibri" pitchFamily="34" charset="0"/>
              </a:rPr>
              <a:t>quando </a:t>
            </a:r>
            <a:r>
              <a:rPr lang="it-IT" sz="4000" dirty="0">
                <a:latin typeface="Calibri" pitchFamily="34" charset="0"/>
              </a:rPr>
              <a:t>siamo pentiti di vero cuore, abbia misericordia di noi, </a:t>
            </a:r>
            <a:endParaRPr lang="it-IT" sz="4000" dirty="0" smtClean="0">
              <a:latin typeface="Calibri" pitchFamily="34" charset="0"/>
            </a:endParaRPr>
          </a:p>
          <a:p>
            <a:r>
              <a:rPr lang="it-IT" sz="4000" dirty="0" smtClean="0">
                <a:latin typeface="Calibri" pitchFamily="34" charset="0"/>
              </a:rPr>
              <a:t>perdoni </a:t>
            </a:r>
            <a:r>
              <a:rPr lang="it-IT" sz="4000" dirty="0">
                <a:latin typeface="Calibri" pitchFamily="34" charset="0"/>
              </a:rPr>
              <a:t>i nostri peccati </a:t>
            </a:r>
            <a:endParaRPr lang="it-IT" sz="4000" dirty="0" smtClean="0">
              <a:latin typeface="Calibri" pitchFamily="34" charset="0"/>
            </a:endParaRPr>
          </a:p>
          <a:p>
            <a:r>
              <a:rPr lang="it-IT" sz="4000" dirty="0" smtClean="0">
                <a:latin typeface="Calibri" pitchFamily="34" charset="0"/>
              </a:rPr>
              <a:t>e </a:t>
            </a:r>
            <a:r>
              <a:rPr lang="it-IT" sz="4000" dirty="0">
                <a:latin typeface="Calibri" pitchFamily="34" charset="0"/>
              </a:rPr>
              <a:t>ci conduca alla vita eterna.</a:t>
            </a:r>
          </a:p>
          <a:p>
            <a:r>
              <a:rPr lang="it-IT" sz="4000" b="1" dirty="0">
                <a:latin typeface="Calibri" pitchFamily="34" charset="0"/>
              </a:rPr>
              <a:t>Amen.</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viverelagheula.net/files/manna%5b2%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56" y="-1"/>
            <a:ext cx="7278998" cy="679373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793056" y="4581128"/>
            <a:ext cx="7416824" cy="1723549"/>
          </a:xfrm>
          <a:prstGeom prst="rect">
            <a:avLst/>
          </a:prstGeom>
        </p:spPr>
        <p:txBody>
          <a:bodyPr wrap="square">
            <a:spAutoFit/>
          </a:bodyPr>
          <a:lstStyle/>
          <a:p>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Manna che nel deserto</a:t>
            </a:r>
            <a:b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nutri il popolo in cammino,</a:t>
            </a:r>
            <a:b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endParaRPr lang="it-IT" dirty="0">
              <a:solidFill>
                <a:srgbClr val="FF0000"/>
              </a:solidFill>
            </a:endParaRPr>
          </a:p>
        </p:txBody>
      </p:sp>
    </p:spTree>
    <p:extLst>
      <p:ext uri="{BB962C8B-B14F-4D97-AF65-F5344CB8AC3E}">
        <p14:creationId xmlns:p14="http://schemas.microsoft.com/office/powerpoint/2010/main" val="3436091372"/>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i1.ytimg.com/vi/PjP_P-uSMxg/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1" r="-15791"/>
          <a:stretch/>
        </p:blipFill>
        <p:spPr bwMode="auto">
          <a:xfrm>
            <a:off x="4856" y="404664"/>
            <a:ext cx="10582275" cy="5953125"/>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3203848" y="3387596"/>
            <a:ext cx="5832648" cy="2800767"/>
          </a:xfrm>
          <a:solidFill>
            <a:schemeClr val="accent2">
              <a:lumMod val="60000"/>
              <a:lumOff val="40000"/>
              <a:alpha val="84000"/>
            </a:schemeClr>
          </a:solidFill>
          <a:ln w="9525">
            <a:noFill/>
            <a:miter lim="800000"/>
            <a:headEnd/>
            <a:tailEnd/>
          </a:ln>
          <a:effectLst>
            <a:softEdge rad="127000"/>
          </a:effectLst>
        </p:spPr>
        <p:txBody>
          <a:bodyPr vert="horz" wrap="square" lIns="91440" tIns="45720" rIns="91440" bIns="45720" rtlCol="0" anchor="ctr">
            <a:spAutoFit/>
          </a:bodyPr>
          <a:lstStyle/>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sei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sostegno e forza </a:t>
            </a:r>
            <a:endPar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nella prova </a:t>
            </a:r>
          </a:p>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per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la Chiesa </a:t>
            </a:r>
            <a:endPar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in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mezzo al mondo.</a:t>
            </a:r>
          </a:p>
        </p:txBody>
      </p:sp>
    </p:spTree>
    <p:extLst>
      <p:ext uri="{BB962C8B-B14F-4D97-AF65-F5344CB8AC3E}">
        <p14:creationId xmlns:p14="http://schemas.microsoft.com/office/powerpoint/2010/main" val="160426209"/>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santamariaallafonte.it/blog/wp-content/uploads/2012/09/6039037-pesce-pane-e-vino-come-simboli-della-vita-di-ge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971600" y="188640"/>
            <a:ext cx="8229600" cy="2554545"/>
          </a:xfrm>
          <a:solidFill>
            <a:schemeClr val="accent2">
              <a:lumMod val="60000"/>
              <a:lumOff val="40000"/>
            </a:schemeClr>
          </a:solidFill>
          <a:ln w="9525">
            <a:noFill/>
            <a:miter lim="800000"/>
            <a:headEnd/>
            <a:tailEnd/>
          </a:ln>
          <a:effectLst>
            <a:softEdge rad="127000"/>
          </a:effectLst>
        </p:spPr>
        <p:txBody>
          <a:bodyPr anchor="ctr">
            <a:spAutoFit/>
          </a:bodyPr>
          <a:lstStyle/>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PANE </a:t>
            </a:r>
            <a:r>
              <a:rPr lang="it-IT" sz="36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a:t>
            </a: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VITA,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SANGUE DI SALVEZZA,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VERO CORPO, VERA BEVANDA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CIBO DI GRAZIA PER IL MONDO.</a:t>
            </a:r>
          </a:p>
        </p:txBody>
      </p:sp>
    </p:spTree>
    <p:extLst>
      <p:ext uri="{BB962C8B-B14F-4D97-AF65-F5344CB8AC3E}">
        <p14:creationId xmlns:p14="http://schemas.microsoft.com/office/powerpoint/2010/main" val="2415183014"/>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36"/>
            <a:ext cx="9144000" cy="6858000"/>
          </a:xfrm>
          <a:prstGeom prst="rect">
            <a:avLst/>
          </a:prstGeom>
        </p:spPr>
      </p:pic>
      <p:sp>
        <p:nvSpPr>
          <p:cNvPr id="3" name="Segnaposto contenuto 2"/>
          <p:cNvSpPr>
            <a:spLocks noGrp="1"/>
          </p:cNvSpPr>
          <p:nvPr>
            <p:ph idx="1"/>
          </p:nvPr>
        </p:nvSpPr>
        <p:spPr>
          <a:xfrm>
            <a:off x="457200" y="2492896"/>
            <a:ext cx="8229600" cy="2800767"/>
          </a:xfrm>
          <a:solidFill>
            <a:schemeClr val="accent2">
              <a:lumMod val="60000"/>
              <a:lumOff val="40000"/>
              <a:alpha val="84000"/>
            </a:schemeClr>
          </a:solidFill>
          <a:ln w="9525">
            <a:noFill/>
            <a:miter lim="800000"/>
            <a:headEnd/>
            <a:tailEnd/>
          </a:ln>
          <a:effectLst>
            <a:softEdge rad="127000"/>
          </a:effectLst>
        </p:spPr>
        <p:txBody>
          <a:bodyPr vert="horz" lIns="91440" tIns="45720" rIns="91440" bIns="45720" rtlCol="0" anchor="ctr">
            <a:spAutoFit/>
          </a:bodyPr>
          <a:lstStyle/>
          <a:p>
            <a:pPr marL="0" indent="0" fontAlgn="base">
              <a:spcBef>
                <a:spcPct val="0"/>
              </a:spcBef>
              <a:spcAft>
                <a:spcPct val="0"/>
              </a:spcAft>
              <a:buNone/>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Vino che ci dà gioia,</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che riscalda il nostro cuore,</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sei per noi il prezioso frutto</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 vigna del Signore.</a:t>
            </a:r>
          </a:p>
        </p:txBody>
      </p:sp>
    </p:spTree>
    <p:extLst>
      <p:ext uri="{BB962C8B-B14F-4D97-AF65-F5344CB8AC3E}">
        <p14:creationId xmlns:p14="http://schemas.microsoft.com/office/powerpoint/2010/main" val="1391577223"/>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851920" y="1351508"/>
            <a:ext cx="4845224" cy="4154984"/>
          </a:xfrm>
          <a:solidFill>
            <a:schemeClr val="accent6">
              <a:lumMod val="60000"/>
              <a:lumOff val="40000"/>
              <a:alpha val="84000"/>
            </a:schemeClr>
          </a:solidFill>
          <a:ln w="9525">
            <a:noFill/>
            <a:miter lim="800000"/>
            <a:headEnd/>
            <a:tailEnd/>
          </a:ln>
          <a:effectLst>
            <a:softEdge rad="127000"/>
          </a:effectLst>
        </p:spPr>
        <p:txBody>
          <a:bodyPr vert="horz" wrap="square" lIns="91440" tIns="45720" rIns="91440" bIns="45720" rtlCol="0" anchor="ctr">
            <a:spAutoFit/>
          </a:bodyPr>
          <a:lstStyle/>
          <a:p>
            <a:pPr marL="0" indent="0" fontAlgn="base">
              <a:spcBef>
                <a:spcPct val="0"/>
              </a:spcBef>
              <a:spcAft>
                <a:spcPct val="0"/>
              </a:spcAft>
              <a:buNone/>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Dalla vite ai tralci</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scorre la vitale </a:t>
            </a: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linfa che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ci dona la vita divina,</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scorre il sangue dell'amore.</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491880" cy="6858000"/>
          </a:xfrm>
          <a:prstGeom prst="rect">
            <a:avLst/>
          </a:prstGeom>
        </p:spPr>
      </p:pic>
    </p:spTree>
    <p:extLst>
      <p:ext uri="{BB962C8B-B14F-4D97-AF65-F5344CB8AC3E}">
        <p14:creationId xmlns:p14="http://schemas.microsoft.com/office/powerpoint/2010/main" val="2962611863"/>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cattedralepescia.it/photogallery/altare-reposizione2010/hq/altare-reposizione201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0745"/>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611560" y="4221088"/>
            <a:ext cx="8229600" cy="2554545"/>
          </a:xfrm>
          <a:solidFill>
            <a:schemeClr val="accent2">
              <a:lumMod val="60000"/>
              <a:lumOff val="40000"/>
            </a:schemeClr>
          </a:solidFill>
          <a:ln w="9525">
            <a:noFill/>
            <a:miter lim="800000"/>
            <a:headEnd/>
            <a:tailEnd/>
          </a:ln>
          <a:effectLst>
            <a:softEdge rad="127000"/>
          </a:effectLst>
        </p:spPr>
        <p:txBody>
          <a:bodyPr anchor="ctr">
            <a:spAutoFit/>
          </a:bodyPr>
          <a:lstStyle/>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PANE </a:t>
            </a:r>
            <a:r>
              <a:rPr lang="it-IT" sz="36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a:t>
            </a: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VITA,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SANGUE DI SALVEZZA,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VERO CORPO, VERA BEVANDA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CIBO DI GRAZIA PER IL MONDO.</a:t>
            </a:r>
          </a:p>
        </p:txBody>
      </p:sp>
    </p:spTree>
    <p:extLst>
      <p:ext uri="{BB962C8B-B14F-4D97-AF65-F5344CB8AC3E}">
        <p14:creationId xmlns:p14="http://schemas.microsoft.com/office/powerpoint/2010/main" val="238577634"/>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3.gstatic.com/images?q=tbn:ANd9GcSnddF_lhHdlls3LDePlplqI0tRZ1_zeOoOgHDoTYX8mdlUSXFG2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4" y="548680"/>
            <a:ext cx="9134475"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377654"/>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qumran2.net/disegni/archivio/2189.jpg"/>
          <p:cNvPicPr>
            <a:picLocks noChangeAspect="1" noChangeArrowheads="1"/>
          </p:cNvPicPr>
          <p:nvPr/>
        </p:nvPicPr>
        <p:blipFill>
          <a:blip r:embed="rId2"/>
          <a:srcRect/>
          <a:stretch>
            <a:fillRect/>
          </a:stretch>
        </p:blipFill>
        <p:spPr>
          <a:xfrm>
            <a:off x="0" y="0"/>
            <a:ext cx="9144000" cy="6858000"/>
          </a:xfrm>
          <a:prstGeom prst="rect">
            <a:avLst/>
          </a:prstGeom>
          <a:noFill/>
          <a:ln/>
        </p:spPr>
      </p:pic>
    </p:spTree>
    <p:extLst>
      <p:ext uri="{BB962C8B-B14F-4D97-AF65-F5344CB8AC3E}">
        <p14:creationId xmlns:p14="http://schemas.microsoft.com/office/powerpoint/2010/main" val="1298129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57158" y="0"/>
            <a:ext cx="864399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ea typeface="Times New Roman" pitchFamily="18" charset="0"/>
                <a:cs typeface="Times New Roman" pitchFamily="18" charset="0"/>
              </a:rPr>
              <a:t>Preghiamo.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ea typeface="Times New Roman" pitchFamily="18" charset="0"/>
                <a:cs typeface="Times New Roman" pitchFamily="18" charset="0"/>
              </a:rPr>
              <a:t>Continua in noi, o Dio, la tua opera di salvezza, perché i sacramenti che ci nutrono in questa vita ci preparino a ricevere i beni promessi. Per Cristo nostro Signore.</a:t>
            </a:r>
            <a:endParaRPr kumimoji="0" lang="it-IT" sz="4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ea typeface="Times New Roman" pitchFamily="18" charset="0"/>
                <a:cs typeface="Times New Roman" pitchFamily="18" charset="0"/>
              </a:rPr>
              <a:t>Amen. </a:t>
            </a:r>
            <a:endParaRPr kumimoji="0" lang="it-IT" sz="4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458486517"/>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www.maurollo.com/wp-content/uploads/2007/07/cimitero.jpg"/>
          <p:cNvPicPr>
            <a:picLocks noChangeAspect="1" noChangeArrowheads="1"/>
          </p:cNvPicPr>
          <p:nvPr/>
        </p:nvPicPr>
        <p:blipFill>
          <a:blip r:embed="rId2"/>
          <a:srcRect/>
          <a:stretch>
            <a:fillRect/>
          </a:stretch>
        </p:blipFill>
        <p:spPr bwMode="auto">
          <a:xfrm>
            <a:off x="0" y="0"/>
            <a:ext cx="9144000" cy="6846138"/>
          </a:xfrm>
          <a:prstGeom prst="rect">
            <a:avLst/>
          </a:prstGeom>
          <a:noFill/>
        </p:spPr>
      </p:pic>
    </p:spTree>
    <p:extLst>
      <p:ext uri="{BB962C8B-B14F-4D97-AF65-F5344CB8AC3E}">
        <p14:creationId xmlns:p14="http://schemas.microsoft.com/office/powerpoint/2010/main" val="1111945422"/>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DYlwEENtEBzs1ExdqgKp9q"/>
</p:tagLst>
</file>

<file path=ppt/tags/tag10.xml><?xml version="1.0" encoding="utf-8"?>
<p:tagLst xmlns:a="http://schemas.openxmlformats.org/drawingml/2006/main" xmlns:r="http://schemas.openxmlformats.org/officeDocument/2006/relationships" xmlns:p="http://schemas.openxmlformats.org/presentationml/2006/main">
  <p:tag name="DVSECTIONID" val="f7yYG5z8tAqw4PBJaQEPk0"/>
</p:tagLst>
</file>

<file path=ppt/tags/tag11.xml><?xml version="1.0" encoding="utf-8"?>
<p:tagLst xmlns:a="http://schemas.openxmlformats.org/drawingml/2006/main" xmlns:r="http://schemas.openxmlformats.org/officeDocument/2006/relationships" xmlns:p="http://schemas.openxmlformats.org/presentationml/2006/main">
  <p:tag name="DVSHAPEID" val="fGdqnXOgaeK0uE9mkfGItc"/>
</p:tagLst>
</file>

<file path=ppt/tags/tag12.xml><?xml version="1.0" encoding="utf-8"?>
<p:tagLst xmlns:a="http://schemas.openxmlformats.org/drawingml/2006/main" xmlns:r="http://schemas.openxmlformats.org/officeDocument/2006/relationships" xmlns:p="http://schemas.openxmlformats.org/presentationml/2006/main">
  <p:tag name="DVSHAPEID" val="DVvK2SOUuL6cgyBy7YdNxX"/>
</p:tagLst>
</file>

<file path=ppt/tags/tag13.xml><?xml version="1.0" encoding="utf-8"?>
<p:tagLst xmlns:a="http://schemas.openxmlformats.org/drawingml/2006/main" xmlns:r="http://schemas.openxmlformats.org/officeDocument/2006/relationships" xmlns:p="http://schemas.openxmlformats.org/presentationml/2006/main">
  <p:tag name="DVSECTIONID" val="5SrvGdIcpeBlOrtVN8tdJd"/>
</p:tagLst>
</file>

<file path=ppt/tags/tag14.xml><?xml version="1.0" encoding="utf-8"?>
<p:tagLst xmlns:a="http://schemas.openxmlformats.org/drawingml/2006/main" xmlns:r="http://schemas.openxmlformats.org/officeDocument/2006/relationships" xmlns:p="http://schemas.openxmlformats.org/presentationml/2006/main">
  <p:tag name="DVSHAPEID" val="UinAKL7IvGFGDwmdeMoasj"/>
</p:tagLst>
</file>

<file path=ppt/tags/tag15.xml><?xml version="1.0" encoding="utf-8"?>
<p:tagLst xmlns:a="http://schemas.openxmlformats.org/drawingml/2006/main" xmlns:r="http://schemas.openxmlformats.org/officeDocument/2006/relationships" xmlns:p="http://schemas.openxmlformats.org/presentationml/2006/main">
  <p:tag name="DVSHAPEID" val="3evkDu3hlhdi44q3hLcBhs"/>
</p:tagLst>
</file>

<file path=ppt/tags/tag16.xml><?xml version="1.0" encoding="utf-8"?>
<p:tagLst xmlns:a="http://schemas.openxmlformats.org/drawingml/2006/main" xmlns:r="http://schemas.openxmlformats.org/officeDocument/2006/relationships" xmlns:p="http://schemas.openxmlformats.org/presentationml/2006/main">
  <p:tag name="DVSECTIONID" val="LCXOR9Aj6Syf2Fxbpmpgbb"/>
</p:tagLst>
</file>

<file path=ppt/tags/tag17.xml><?xml version="1.0" encoding="utf-8"?>
<p:tagLst xmlns:a="http://schemas.openxmlformats.org/drawingml/2006/main" xmlns:r="http://schemas.openxmlformats.org/officeDocument/2006/relationships" xmlns:p="http://schemas.openxmlformats.org/presentationml/2006/main">
  <p:tag name="DVSHAPEID" val="MuPhZQDyW27YUiWYUx9eBF"/>
</p:tagLst>
</file>

<file path=ppt/tags/tag18.xml><?xml version="1.0" encoding="utf-8"?>
<p:tagLst xmlns:a="http://schemas.openxmlformats.org/drawingml/2006/main" xmlns:r="http://schemas.openxmlformats.org/officeDocument/2006/relationships" xmlns:p="http://schemas.openxmlformats.org/presentationml/2006/main">
  <p:tag name="DVSECTIONID" val="UI0agf3wm6gR7OxSmzB68J"/>
</p:tagLst>
</file>

<file path=ppt/tags/tag19.xml><?xml version="1.0" encoding="utf-8"?>
<p:tagLst xmlns:a="http://schemas.openxmlformats.org/drawingml/2006/main" xmlns:r="http://schemas.openxmlformats.org/officeDocument/2006/relationships" xmlns:p="http://schemas.openxmlformats.org/presentationml/2006/main">
  <p:tag name="DVSHAPEID" val="sTeojfr2va26WaZ37L9Ens"/>
</p:tagLst>
</file>

<file path=ppt/tags/tag2.xml><?xml version="1.0" encoding="utf-8"?>
<p:tagLst xmlns:a="http://schemas.openxmlformats.org/drawingml/2006/main" xmlns:r="http://schemas.openxmlformats.org/officeDocument/2006/relationships" xmlns:p="http://schemas.openxmlformats.org/presentationml/2006/main">
  <p:tag name="DVSHAPEID" val="hmAJWgWWQs4t7vroMnwEyh"/>
</p:tagLst>
</file>

<file path=ppt/tags/tag20.xml><?xml version="1.0" encoding="utf-8"?>
<p:tagLst xmlns:a="http://schemas.openxmlformats.org/drawingml/2006/main" xmlns:r="http://schemas.openxmlformats.org/officeDocument/2006/relationships" xmlns:p="http://schemas.openxmlformats.org/presentationml/2006/main">
  <p:tag name="DVSHAPEID" val="Y6JYwpmufcKxcoHly9RC9O"/>
</p:tagLst>
</file>

<file path=ppt/tags/tag21.xml><?xml version="1.0" encoding="utf-8"?>
<p:tagLst xmlns:a="http://schemas.openxmlformats.org/drawingml/2006/main" xmlns:r="http://schemas.openxmlformats.org/officeDocument/2006/relationships" xmlns:p="http://schemas.openxmlformats.org/presentationml/2006/main">
  <p:tag name="DVSECTIONID" val="NyoNoBJ7Ns2zHeNHTlfAvs"/>
</p:tagLst>
</file>

<file path=ppt/tags/tag22.xml><?xml version="1.0" encoding="utf-8"?>
<p:tagLst xmlns:a="http://schemas.openxmlformats.org/drawingml/2006/main" xmlns:r="http://schemas.openxmlformats.org/officeDocument/2006/relationships" xmlns:p="http://schemas.openxmlformats.org/presentationml/2006/main">
  <p:tag name="DVSHAPEID" val="Ls1hv7xdfgC0U7FkJ2F1UQ"/>
</p:tagLst>
</file>

<file path=ppt/tags/tag23.xml><?xml version="1.0" encoding="utf-8"?>
<p:tagLst xmlns:a="http://schemas.openxmlformats.org/drawingml/2006/main" xmlns:r="http://schemas.openxmlformats.org/officeDocument/2006/relationships" xmlns:p="http://schemas.openxmlformats.org/presentationml/2006/main">
  <p:tag name="DVSHAPEID" val="loXBlLc0NKialhWeTeW1Wu"/>
</p:tagLst>
</file>

<file path=ppt/tags/tag24.xml><?xml version="1.0" encoding="utf-8"?>
<p:tagLst xmlns:a="http://schemas.openxmlformats.org/drawingml/2006/main" xmlns:r="http://schemas.openxmlformats.org/officeDocument/2006/relationships" xmlns:p="http://schemas.openxmlformats.org/presentationml/2006/main">
  <p:tag name="DVSECTIONID" val="YbyIEw0QE43bVrLsRrNfiO"/>
</p:tagLst>
</file>

<file path=ppt/tags/tag25.xml><?xml version="1.0" encoding="utf-8"?>
<p:tagLst xmlns:a="http://schemas.openxmlformats.org/drawingml/2006/main" xmlns:r="http://schemas.openxmlformats.org/officeDocument/2006/relationships" xmlns:p="http://schemas.openxmlformats.org/presentationml/2006/main">
  <p:tag name="DVSHAPEID" val="VctzFdpPW8UU6DkTLL0ftR"/>
</p:tagLst>
</file>

<file path=ppt/tags/tag26.xml><?xml version="1.0" encoding="utf-8"?>
<p:tagLst xmlns:a="http://schemas.openxmlformats.org/drawingml/2006/main" xmlns:r="http://schemas.openxmlformats.org/officeDocument/2006/relationships" xmlns:p="http://schemas.openxmlformats.org/presentationml/2006/main">
  <p:tag name="DVSHAPEID" val="HKMoov8r4SURsL7L5YAYNa"/>
</p:tagLst>
</file>

<file path=ppt/tags/tag27.xml><?xml version="1.0" encoding="utf-8"?>
<p:tagLst xmlns:a="http://schemas.openxmlformats.org/drawingml/2006/main" xmlns:r="http://schemas.openxmlformats.org/officeDocument/2006/relationships" xmlns:p="http://schemas.openxmlformats.org/presentationml/2006/main">
  <p:tag name="DVSECTIONID" val="Ox7j4EFgQydlzdeFXc7XNX"/>
</p:tagLst>
</file>

<file path=ppt/tags/tag28.xml><?xml version="1.0" encoding="utf-8"?>
<p:tagLst xmlns:a="http://schemas.openxmlformats.org/drawingml/2006/main" xmlns:r="http://schemas.openxmlformats.org/officeDocument/2006/relationships" xmlns:p="http://schemas.openxmlformats.org/presentationml/2006/main">
  <p:tag name="DVSHAPEID" val="gqaiUZsb1H03vJNhPUGv41"/>
</p:tagLst>
</file>

<file path=ppt/tags/tag29.xml><?xml version="1.0" encoding="utf-8"?>
<p:tagLst xmlns:a="http://schemas.openxmlformats.org/drawingml/2006/main" xmlns:r="http://schemas.openxmlformats.org/officeDocument/2006/relationships" xmlns:p="http://schemas.openxmlformats.org/presentationml/2006/main">
  <p:tag name="DVSHAPEID" val="ZfayM0F2Ev4wuld5B8ZSRd"/>
</p:tagLst>
</file>

<file path=ppt/tags/tag3.xml><?xml version="1.0" encoding="utf-8"?>
<p:tagLst xmlns:a="http://schemas.openxmlformats.org/drawingml/2006/main" xmlns:r="http://schemas.openxmlformats.org/officeDocument/2006/relationships" xmlns:p="http://schemas.openxmlformats.org/presentationml/2006/main">
  <p:tag name="DVSHAPEID" val="GOI1MyphQCUvjPbcdd1i6x"/>
</p:tagLst>
</file>

<file path=ppt/tags/tag30.xml><?xml version="1.0" encoding="utf-8"?>
<p:tagLst xmlns:a="http://schemas.openxmlformats.org/drawingml/2006/main" xmlns:r="http://schemas.openxmlformats.org/officeDocument/2006/relationships" xmlns:p="http://schemas.openxmlformats.org/presentationml/2006/main">
  <p:tag name="DVSECTIONID" val="wvjlVruNNf9am1Bkrlboev"/>
</p:tagLst>
</file>

<file path=ppt/tags/tag31.xml><?xml version="1.0" encoding="utf-8"?>
<p:tagLst xmlns:a="http://schemas.openxmlformats.org/drawingml/2006/main" xmlns:r="http://schemas.openxmlformats.org/officeDocument/2006/relationships" xmlns:p="http://schemas.openxmlformats.org/presentationml/2006/main">
  <p:tag name="DVSHAPEID" val="QpfoYO9Fhi6eqV7ldsvY2v"/>
</p:tagLst>
</file>

<file path=ppt/tags/tag32.xml><?xml version="1.0" encoding="utf-8"?>
<p:tagLst xmlns:a="http://schemas.openxmlformats.org/drawingml/2006/main" xmlns:r="http://schemas.openxmlformats.org/officeDocument/2006/relationships" xmlns:p="http://schemas.openxmlformats.org/presentationml/2006/main">
  <p:tag name="DVSHAPEID" val="ZYfs4Jjywb9MoLjn1RSZeL"/>
</p:tagLst>
</file>

<file path=ppt/tags/tag33.xml><?xml version="1.0" encoding="utf-8"?>
<p:tagLst xmlns:a="http://schemas.openxmlformats.org/drawingml/2006/main" xmlns:r="http://schemas.openxmlformats.org/officeDocument/2006/relationships" xmlns:p="http://schemas.openxmlformats.org/presentationml/2006/main">
  <p:tag name="DVSECTIONID" val="YASydbuA8l1Q0B0JJeM2LX"/>
</p:tagLst>
</file>

<file path=ppt/tags/tag34.xml><?xml version="1.0" encoding="utf-8"?>
<p:tagLst xmlns:a="http://schemas.openxmlformats.org/drawingml/2006/main" xmlns:r="http://schemas.openxmlformats.org/officeDocument/2006/relationships" xmlns:p="http://schemas.openxmlformats.org/presentationml/2006/main">
  <p:tag name="DVSHAPEID" val="5Exm1PqD62hdyZxMM3DZNg"/>
</p:tagLst>
</file>

<file path=ppt/tags/tag35.xml><?xml version="1.0" encoding="utf-8"?>
<p:tagLst xmlns:a="http://schemas.openxmlformats.org/drawingml/2006/main" xmlns:r="http://schemas.openxmlformats.org/officeDocument/2006/relationships" xmlns:p="http://schemas.openxmlformats.org/presentationml/2006/main">
  <p:tag name="DVSHAPEID" val="B3l2ev8tCvZv9fKBe55KM8"/>
</p:tagLst>
</file>

<file path=ppt/tags/tag4.xml><?xml version="1.0" encoding="utf-8"?>
<p:tagLst xmlns:a="http://schemas.openxmlformats.org/drawingml/2006/main" xmlns:r="http://schemas.openxmlformats.org/officeDocument/2006/relationships" xmlns:p="http://schemas.openxmlformats.org/presentationml/2006/main">
  <p:tag name="DVSECTIONID" val="PjTaL3kTSGcU5zxkGBWyZj"/>
</p:tagLst>
</file>

<file path=ppt/tags/tag5.xml><?xml version="1.0" encoding="utf-8"?>
<p:tagLst xmlns:a="http://schemas.openxmlformats.org/drawingml/2006/main" xmlns:r="http://schemas.openxmlformats.org/officeDocument/2006/relationships" xmlns:p="http://schemas.openxmlformats.org/presentationml/2006/main">
  <p:tag name="DVSHAPEID" val="ix6N6TNUloS0FM0UuoxyCs"/>
</p:tagLst>
</file>

<file path=ppt/tags/tag6.xml><?xml version="1.0" encoding="utf-8"?>
<p:tagLst xmlns:a="http://schemas.openxmlformats.org/drawingml/2006/main" xmlns:r="http://schemas.openxmlformats.org/officeDocument/2006/relationships" xmlns:p="http://schemas.openxmlformats.org/presentationml/2006/main">
  <p:tag name="DVSHAPEID" val="yBbCdA9iDga9wbVZrvuVgw"/>
</p:tagLst>
</file>

<file path=ppt/tags/tag7.xml><?xml version="1.0" encoding="utf-8"?>
<p:tagLst xmlns:a="http://schemas.openxmlformats.org/drawingml/2006/main" xmlns:r="http://schemas.openxmlformats.org/officeDocument/2006/relationships" xmlns:p="http://schemas.openxmlformats.org/presentationml/2006/main">
  <p:tag name="DVSECTIONID" val="e4z2Tte2mcOc82DtTK9LIS"/>
</p:tagLst>
</file>

<file path=ppt/tags/tag8.xml><?xml version="1.0" encoding="utf-8"?>
<p:tagLst xmlns:a="http://schemas.openxmlformats.org/drawingml/2006/main" xmlns:r="http://schemas.openxmlformats.org/officeDocument/2006/relationships" xmlns:p="http://schemas.openxmlformats.org/presentationml/2006/main">
  <p:tag name="DVSHAPEID" val="Cj9pbjJDKyUPYuBuGdK2LC"/>
</p:tagLst>
</file>

<file path=ppt/tags/tag9.xml><?xml version="1.0" encoding="utf-8"?>
<p:tagLst xmlns:a="http://schemas.openxmlformats.org/drawingml/2006/main" xmlns:r="http://schemas.openxmlformats.org/officeDocument/2006/relationships" xmlns:p="http://schemas.openxmlformats.org/presentationml/2006/main">
  <p:tag name="DVSHAPEID" val="PvfOZuW14Hb2ZRsNoQy0vC"/>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2031</Words>
  <Application>Microsoft Office PowerPoint</Application>
  <PresentationFormat>Presentazione su schermo (4:3)</PresentationFormat>
  <Paragraphs>343</Paragraphs>
  <Slides>102</Slides>
  <Notes>1</Notes>
  <HiddenSlides>0</HiddenSlides>
  <MMClips>0</MMClips>
  <ScaleCrop>false</ScaleCrop>
  <HeadingPairs>
    <vt:vector size="4" baseType="variant">
      <vt:variant>
        <vt:lpstr>Tema</vt:lpstr>
      </vt:variant>
      <vt:variant>
        <vt:i4>14</vt:i4>
      </vt:variant>
      <vt:variant>
        <vt:lpstr>Titoli diapositive</vt:lpstr>
      </vt:variant>
      <vt:variant>
        <vt:i4>102</vt:i4>
      </vt:variant>
    </vt:vector>
  </HeadingPairs>
  <TitlesOfParts>
    <vt:vector size="116" baseType="lpstr">
      <vt:lpstr>Tema di Office</vt:lpstr>
      <vt:lpstr>1_Tema di Office</vt:lpstr>
      <vt:lpstr>Struttura predefinita</vt:lpstr>
      <vt:lpstr>3_Struttura predefinita</vt:lpstr>
      <vt:lpstr>2_Tema di Office</vt:lpstr>
      <vt:lpstr>2_En blanco</vt:lpstr>
      <vt:lpstr>1_Struttura predefinita</vt:lpstr>
      <vt:lpstr>3_Tema di Office</vt:lpstr>
      <vt:lpstr>4_Tema di Office</vt:lpstr>
      <vt:lpstr>5_Tema di Office</vt:lpstr>
      <vt:lpstr>10_Tema di Office</vt:lpstr>
      <vt:lpstr>15_Tema di Office</vt:lpstr>
      <vt:lpstr>18_Tema di Office</vt:lpstr>
      <vt:lpstr>6_Tema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oreste</dc:creator>
  <cp:lastModifiedBy>Me</cp:lastModifiedBy>
  <cp:revision>36</cp:revision>
  <dcterms:created xsi:type="dcterms:W3CDTF">2007-10-30T17:24:46Z</dcterms:created>
  <dcterms:modified xsi:type="dcterms:W3CDTF">2013-10-31T10:57:42Z</dcterms:modified>
</cp:coreProperties>
</file>